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43" r:id="rId1"/>
  </p:sldMasterIdLst>
  <p:notesMasterIdLst>
    <p:notesMasterId r:id="rId117"/>
  </p:notesMasterIdLst>
  <p:sldIdLst>
    <p:sldId id="473" r:id="rId2"/>
    <p:sldId id="496" r:id="rId3"/>
    <p:sldId id="259" r:id="rId4"/>
    <p:sldId id="260" r:id="rId5"/>
    <p:sldId id="351" r:id="rId6"/>
    <p:sldId id="352" r:id="rId7"/>
    <p:sldId id="356" r:id="rId8"/>
    <p:sldId id="359" r:id="rId9"/>
    <p:sldId id="569" r:id="rId10"/>
    <p:sldId id="357" r:id="rId11"/>
    <p:sldId id="358" r:id="rId12"/>
    <p:sldId id="360" r:id="rId13"/>
    <p:sldId id="355" r:id="rId14"/>
    <p:sldId id="362" r:id="rId15"/>
    <p:sldId id="361" r:id="rId16"/>
    <p:sldId id="350" r:id="rId17"/>
    <p:sldId id="363" r:id="rId18"/>
    <p:sldId id="364" r:id="rId19"/>
    <p:sldId id="365" r:id="rId20"/>
    <p:sldId id="366" r:id="rId21"/>
    <p:sldId id="342" r:id="rId22"/>
    <p:sldId id="367" r:id="rId23"/>
    <p:sldId id="368" r:id="rId24"/>
    <p:sldId id="369" r:id="rId25"/>
    <p:sldId id="261" r:id="rId26"/>
    <p:sldId id="262" r:id="rId27"/>
    <p:sldId id="339" r:id="rId28"/>
    <p:sldId id="340" r:id="rId29"/>
    <p:sldId id="343" r:id="rId30"/>
    <p:sldId id="263" r:id="rId31"/>
    <p:sldId id="264" r:id="rId32"/>
    <p:sldId id="265" r:id="rId33"/>
    <p:sldId id="344" r:id="rId34"/>
    <p:sldId id="266" r:id="rId35"/>
    <p:sldId id="267" r:id="rId36"/>
    <p:sldId id="268" r:id="rId37"/>
    <p:sldId id="346" r:id="rId38"/>
    <p:sldId id="349" r:id="rId39"/>
    <p:sldId id="348" r:id="rId40"/>
    <p:sldId id="347" r:id="rId41"/>
    <p:sldId id="269" r:id="rId42"/>
    <p:sldId id="341" r:id="rId43"/>
    <p:sldId id="270" r:id="rId44"/>
    <p:sldId id="271" r:id="rId45"/>
    <p:sldId id="272" r:id="rId46"/>
    <p:sldId id="312" r:id="rId47"/>
    <p:sldId id="305" r:id="rId48"/>
    <p:sldId id="283" r:id="rId49"/>
    <p:sldId id="284" r:id="rId50"/>
    <p:sldId id="273" r:id="rId51"/>
    <p:sldId id="274" r:id="rId52"/>
    <p:sldId id="275" r:id="rId53"/>
    <p:sldId id="307" r:id="rId54"/>
    <p:sldId id="354" r:id="rId55"/>
    <p:sldId id="276" r:id="rId56"/>
    <p:sldId id="277" r:id="rId57"/>
    <p:sldId id="278" r:id="rId58"/>
    <p:sldId id="308" r:id="rId59"/>
    <p:sldId id="279" r:id="rId60"/>
    <p:sldId id="280" r:id="rId61"/>
    <p:sldId id="281" r:id="rId62"/>
    <p:sldId id="282" r:id="rId63"/>
    <p:sldId id="294" r:id="rId64"/>
    <p:sldId id="295" r:id="rId65"/>
    <p:sldId id="309" r:id="rId66"/>
    <p:sldId id="353" r:id="rId67"/>
    <p:sldId id="304" r:id="rId68"/>
    <p:sldId id="288" r:id="rId69"/>
    <p:sldId id="289" r:id="rId70"/>
    <p:sldId id="290" r:id="rId71"/>
    <p:sldId id="291" r:id="rId72"/>
    <p:sldId id="292" r:id="rId73"/>
    <p:sldId id="293" r:id="rId74"/>
    <p:sldId id="337" r:id="rId75"/>
    <p:sldId id="316" r:id="rId76"/>
    <p:sldId id="310" r:id="rId77"/>
    <p:sldId id="297" r:id="rId78"/>
    <p:sldId id="298" r:id="rId79"/>
    <p:sldId id="299" r:id="rId80"/>
    <p:sldId id="300" r:id="rId81"/>
    <p:sldId id="296" r:id="rId82"/>
    <p:sldId id="313" r:id="rId83"/>
    <p:sldId id="286" r:id="rId84"/>
    <p:sldId id="338" r:id="rId85"/>
    <p:sldId id="314" r:id="rId86"/>
    <p:sldId id="318" r:id="rId87"/>
    <p:sldId id="320" r:id="rId88"/>
    <p:sldId id="319" r:id="rId89"/>
    <p:sldId id="302" r:id="rId90"/>
    <p:sldId id="329" r:id="rId91"/>
    <p:sldId id="322" r:id="rId92"/>
    <p:sldId id="323" r:id="rId93"/>
    <p:sldId id="303" r:id="rId94"/>
    <p:sldId id="345" r:id="rId95"/>
    <p:sldId id="326" r:id="rId96"/>
    <p:sldId id="324" r:id="rId97"/>
    <p:sldId id="325" r:id="rId98"/>
    <p:sldId id="327" r:id="rId99"/>
    <p:sldId id="328" r:id="rId100"/>
    <p:sldId id="330" r:id="rId101"/>
    <p:sldId id="332" r:id="rId102"/>
    <p:sldId id="331" r:id="rId103"/>
    <p:sldId id="333" r:id="rId104"/>
    <p:sldId id="334" r:id="rId105"/>
    <p:sldId id="335" r:id="rId106"/>
    <p:sldId id="336" r:id="rId107"/>
    <p:sldId id="570" r:id="rId108"/>
    <p:sldId id="571" r:id="rId109"/>
    <p:sldId id="572" r:id="rId110"/>
    <p:sldId id="574" r:id="rId111"/>
    <p:sldId id="573" r:id="rId112"/>
    <p:sldId id="577" r:id="rId113"/>
    <p:sldId id="578" r:id="rId114"/>
    <p:sldId id="575" r:id="rId115"/>
    <p:sldId id="576" r:id="rId116"/>
  </p:sldIdLst>
  <p:sldSz cx="12192000" cy="6858000"/>
  <p:notesSz cx="6858000" cy="9144000"/>
  <p:custShowLst>
    <p:custShow name="cefora powerpoint base" id="0">
      <p:sldLst/>
    </p:custShow>
  </p:custShowLst>
  <p:defaultTextStyle>
    <a:defPPr>
      <a:defRPr lang="fr-FR"/>
    </a:defPPr>
    <a:lvl1pPr marL="0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13 : POO, aspects avancés" id="{4217CD71-C1EE-4761-86A2-06414B319C86}">
          <p14:sldIdLst>
            <p14:sldId id="473"/>
            <p14:sldId id="496"/>
            <p14:sldId id="259"/>
            <p14:sldId id="260"/>
          </p14:sldIdLst>
        </p14:section>
        <p14:section name="13-1 : manipulation d'objets" id="{9A429B26-111D-47B5-B313-9278327A2FEB}">
          <p14:sldIdLst>
            <p14:sldId id="351"/>
            <p14:sldId id="352"/>
            <p14:sldId id="356"/>
            <p14:sldId id="359"/>
            <p14:sldId id="569"/>
            <p14:sldId id="357"/>
            <p14:sldId id="358"/>
            <p14:sldId id="360"/>
            <p14:sldId id="355"/>
            <p14:sldId id="362"/>
            <p14:sldId id="361"/>
          </p14:sldIdLst>
        </p14:section>
        <p14:section name="13-3 Association entre classes" id="{04708EC1-82B2-4316-A80D-83E155E2ADDC}">
          <p14:sldIdLst>
            <p14:sldId id="350"/>
            <p14:sldId id="363"/>
            <p14:sldId id="364"/>
            <p14:sldId id="365"/>
            <p14:sldId id="366"/>
          </p14:sldIdLst>
        </p14:section>
        <p14:section name="13-33 : association directionnelle forte" id="{E218A122-0F12-4963-A2B5-4B7D9F3A6729}">
          <p14:sldIdLst>
            <p14:sldId id="342"/>
            <p14:sldId id="367"/>
            <p14:sldId id="368"/>
            <p14:sldId id="369"/>
            <p14:sldId id="261"/>
            <p14:sldId id="262"/>
            <p14:sldId id="339"/>
            <p14:sldId id="340"/>
          </p14:sldIdLst>
        </p14:section>
        <p14:section name="13-34 : association directionnelle faible" id="{B1BE8450-2FC4-4CB8-A1A6-A945C57038F5}">
          <p14:sldIdLst>
            <p14:sldId id="343"/>
            <p14:sldId id="263"/>
            <p14:sldId id="264"/>
            <p14:sldId id="265"/>
          </p14:sldIdLst>
        </p14:section>
        <p14:section name="13-35 : association bi-directionnelle" id="{ADA0D5F7-BEC6-4C1C-8DCD-1AC2AD23ED49}">
          <p14:sldIdLst>
            <p14:sldId id="344"/>
            <p14:sldId id="266"/>
            <p14:sldId id="267"/>
            <p14:sldId id="268"/>
          </p14:sldIdLst>
        </p14:section>
        <p14:section name="13-37 : dépendance" id="{D0DD5492-526F-4CAB-AB5E-B08C4257FDA8}">
          <p14:sldIdLst>
            <p14:sldId id="346"/>
            <p14:sldId id="349"/>
            <p14:sldId id="348"/>
            <p14:sldId id="347"/>
          </p14:sldIdLst>
        </p14:section>
        <p14:section name="13-5 : famille de classes" id="{370850F1-7604-44DF-A3DE-3C11EC37E533}">
          <p14:sldIdLst>
            <p14:sldId id="269"/>
          </p14:sldIdLst>
        </p14:section>
        <p14:section name="13-51 : héritage" id="{79608662-34A6-483E-A30B-86BAFEF70152}">
          <p14:sldIdLst>
            <p14:sldId id="341"/>
            <p14:sldId id="270"/>
            <p14:sldId id="271"/>
            <p14:sldId id="272"/>
            <p14:sldId id="312"/>
            <p14:sldId id="305"/>
            <p14:sldId id="283"/>
            <p14:sldId id="284"/>
            <p14:sldId id="273"/>
            <p14:sldId id="274"/>
            <p14:sldId id="275"/>
            <p14:sldId id="307"/>
          </p14:sldIdLst>
        </p14:section>
        <p14:section name="13-52 : Redéfinition" id="{1FD5B4B8-6C0A-436E-A7F2-2DAB736341EB}">
          <p14:sldIdLst>
            <p14:sldId id="354"/>
            <p14:sldId id="276"/>
            <p14:sldId id="277"/>
            <p14:sldId id="278"/>
            <p14:sldId id="308"/>
            <p14:sldId id="279"/>
            <p14:sldId id="280"/>
            <p14:sldId id="281"/>
            <p14:sldId id="282"/>
            <p14:sldId id="294"/>
            <p14:sldId id="295"/>
            <p14:sldId id="309"/>
          </p14:sldIdLst>
        </p14:section>
        <p14:section name="13-53 : Héritage varié" id="{0EC40B18-0BB1-40E0-BEFC-A8F9D415BC16}">
          <p14:sldIdLst>
            <p14:sldId id="353"/>
            <p14:sldId id="304"/>
            <p14:sldId id="288"/>
            <p14:sldId id="289"/>
            <p14:sldId id="290"/>
            <p14:sldId id="291"/>
            <p14:sldId id="292"/>
            <p14:sldId id="293"/>
            <p14:sldId id="337"/>
            <p14:sldId id="316"/>
            <p14:sldId id="310"/>
            <p14:sldId id="297"/>
            <p14:sldId id="298"/>
            <p14:sldId id="299"/>
            <p14:sldId id="300"/>
            <p14:sldId id="296"/>
          </p14:sldIdLst>
        </p14:section>
        <p14:section name="13-55 : polymorphisme" id="{16E3AC4C-215C-4051-84C9-9A60E1FD039D}">
          <p14:sldIdLst>
            <p14:sldId id="313"/>
            <p14:sldId id="286"/>
            <p14:sldId id="338"/>
            <p14:sldId id="314"/>
            <p14:sldId id="318"/>
            <p14:sldId id="320"/>
            <p14:sldId id="319"/>
            <p14:sldId id="302"/>
            <p14:sldId id="329"/>
            <p14:sldId id="322"/>
            <p14:sldId id="323"/>
          </p14:sldIdLst>
        </p14:section>
        <p14:section name="13-57 : héritage multiple" id="{C74459A1-38F3-46B3-AB63-B1C9936171D7}">
          <p14:sldIdLst>
            <p14:sldId id="303"/>
            <p14:sldId id="345"/>
            <p14:sldId id="326"/>
            <p14:sldId id="324"/>
            <p14:sldId id="325"/>
            <p14:sldId id="327"/>
            <p14:sldId id="328"/>
            <p14:sldId id="330"/>
          </p14:sldIdLst>
        </p14:section>
        <p14:section name="13-9 : révisions" id="{F96BB60C-5A6C-4ED3-9320-498CAE0D3FC1}">
          <p14:sldIdLst>
            <p14:sldId id="332"/>
            <p14:sldId id="331"/>
            <p14:sldId id="333"/>
            <p14:sldId id="334"/>
            <p14:sldId id="335"/>
            <p14:sldId id="336"/>
            <p14:sldId id="570"/>
            <p14:sldId id="571"/>
            <p14:sldId id="572"/>
            <p14:sldId id="574"/>
            <p14:sldId id="573"/>
            <p14:sldId id="577"/>
            <p14:sldId id="578"/>
            <p14:sldId id="575"/>
            <p14:sldId id="57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ain Wafflard" initials="AW" lastIdx="1" clrIdx="0">
    <p:extLst>
      <p:ext uri="{19B8F6BF-5375-455C-9EA6-DF929625EA0E}">
        <p15:presenceInfo xmlns:p15="http://schemas.microsoft.com/office/powerpoint/2012/main" userId="76bb5ce92a207b2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FF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5CBA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82" autoAdjust="0"/>
    <p:restoredTop sz="86419" autoAdjust="0"/>
  </p:normalViewPr>
  <p:slideViewPr>
    <p:cSldViewPr snapToGrid="0">
      <p:cViewPr varScale="1">
        <p:scale>
          <a:sx n="57" d="100"/>
          <a:sy n="57" d="100"/>
        </p:scale>
        <p:origin x="1074" y="6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200" d="100"/>
        <a:sy n="200" d="100"/>
      </p:scale>
      <p:origin x="0" y="0"/>
    </p:cViewPr>
  </p:notesTextViewPr>
  <p:sorterViewPr>
    <p:cViewPr varScale="1">
      <p:scale>
        <a:sx n="1" d="1"/>
        <a:sy n="1" d="1"/>
      </p:scale>
      <p:origin x="0" y="-192"/>
    </p:cViewPr>
  </p:sorterViewPr>
  <p:notesViewPr>
    <p:cSldViewPr snapToGrid="0">
      <p:cViewPr varScale="1">
        <p:scale>
          <a:sx n="100" d="100"/>
          <a:sy n="100" d="100"/>
        </p:scale>
        <p:origin x="3552" y="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commentAuthors" Target="commentAuthor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presProps" Target="presProps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theme" Target="theme/theme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039F20D-4145-470B-9CB4-37BA0ED5EB7A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BE"/>
        </a:p>
      </dgm:t>
    </dgm:pt>
    <dgm:pt modelId="{0C4BD120-9611-4D9E-8B63-F306D22E28C5}">
      <dgm:prSet phldrT="[Texte]">
        <dgm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fr-FR" dirty="0"/>
            <a:t>IFC</a:t>
          </a:r>
          <a:endParaRPr lang="fr-BE" dirty="0"/>
        </a:p>
      </dgm:t>
    </dgm:pt>
    <dgm:pt modelId="{6F16A4B1-7651-4107-A4C6-730CCD3EAD4B}" type="parTrans" cxnId="{1ACA2997-73C3-49B7-9F5E-8D8D8C48956F}">
      <dgm:prSet/>
      <dgm:spPr/>
      <dgm:t>
        <a:bodyPr/>
        <a:lstStyle/>
        <a:p>
          <a:endParaRPr lang="fr-BE"/>
        </a:p>
      </dgm:t>
    </dgm:pt>
    <dgm:pt modelId="{09E9E5A3-B9D2-4B3C-BED1-A65B90C56512}" type="sibTrans" cxnId="{1ACA2997-73C3-49B7-9F5E-8D8D8C48956F}">
      <dgm:prSet/>
      <dgm:spPr/>
      <dgm:t>
        <a:bodyPr/>
        <a:lstStyle/>
        <a:p>
          <a:endParaRPr lang="fr-BE"/>
        </a:p>
      </dgm:t>
    </dgm:pt>
    <dgm:pt modelId="{71C89CFB-65B4-44D2-B571-7041894FCBFE}">
      <dgm:prSet phldrT="[Texte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solidFill>
          <a:schemeClr val="accent6">
            <a:lumMod val="90000"/>
          </a:schemeClr>
        </a:solidFill>
      </dgm:spPr>
      <dgm:t>
        <a:bodyPr/>
        <a:lstStyle/>
        <a:p>
          <a:r>
            <a:rPr lang="fr-FR" dirty="0"/>
            <a:t>BIG</a:t>
          </a:r>
          <a:endParaRPr lang="fr-BE" dirty="0"/>
        </a:p>
      </dgm:t>
    </dgm:pt>
    <dgm:pt modelId="{153ED78E-E03B-4EDB-A8F2-234568879174}" type="sibTrans" cxnId="{16818072-FF94-499A-B200-48D4D493304C}">
      <dgm:prSet/>
      <dgm:spPr/>
      <dgm:t>
        <a:bodyPr/>
        <a:lstStyle/>
        <a:p>
          <a:endParaRPr lang="fr-BE"/>
        </a:p>
      </dgm:t>
    </dgm:pt>
    <dgm:pt modelId="{B7F83C09-763B-46A0-84D4-C569459CE595}" type="parTrans" cxnId="{16818072-FF94-499A-B200-48D4D493304C}">
      <dgm:prSet/>
      <dgm:spPr/>
      <dgm:t>
        <a:bodyPr/>
        <a:lstStyle/>
        <a:p>
          <a:endParaRPr lang="fr-BE"/>
        </a:p>
      </dgm:t>
    </dgm:pt>
    <dgm:pt modelId="{105818BF-5772-41CA-A988-C8CD1D1E7D52}">
      <dgm:prSet phldrT="[Texte]">
        <dgm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dgm:style>
      </dgm:prSet>
      <dgm:spPr/>
      <dgm:t>
        <a:bodyPr/>
        <a:lstStyle/>
        <a:p>
          <a:pPr rtl="0"/>
          <a:r>
            <a:rPr lang="fr-BE"/>
            <a:t>Statistiques</a:t>
          </a:r>
          <a:endParaRPr lang="fr-BE" dirty="0"/>
        </a:p>
      </dgm:t>
    </dgm:pt>
    <dgm:pt modelId="{000B04E4-C4E5-4887-AD64-335FA25B4273}" type="parTrans" cxnId="{FB2A1A1F-17C1-45B4-A3CC-9E511D9EFCA6}">
      <dgm:prSet/>
      <dgm:spPr/>
      <dgm:t>
        <a:bodyPr/>
        <a:lstStyle/>
        <a:p>
          <a:endParaRPr lang="fr-BE"/>
        </a:p>
      </dgm:t>
    </dgm:pt>
    <dgm:pt modelId="{F2C7EBE9-26B6-4169-99C9-63D2F63A32D8}" type="sibTrans" cxnId="{FB2A1A1F-17C1-45B4-A3CC-9E511D9EFCA6}">
      <dgm:prSet/>
      <dgm:spPr/>
      <dgm:t>
        <a:bodyPr/>
        <a:lstStyle/>
        <a:p>
          <a:endParaRPr lang="fr-BE"/>
        </a:p>
      </dgm:t>
    </dgm:pt>
    <dgm:pt modelId="{38E7A812-1E49-431B-814C-4464F38CA16B}">
      <dgm:prSet phldrT="[Texte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ln>
          <a:noFill/>
        </a:ln>
      </dgm:spPr>
      <dgm:t>
        <a:bodyPr/>
        <a:lstStyle/>
        <a:p>
          <a:r>
            <a:rPr lang="fr-FR" i="1">
              <a:solidFill>
                <a:schemeClr val="bg1">
                  <a:lumMod val="50000"/>
                </a:schemeClr>
              </a:solidFill>
            </a:rPr>
            <a:t>Liste </a:t>
          </a:r>
          <a:br>
            <a:rPr lang="fr-FR" i="1">
              <a:solidFill>
                <a:schemeClr val="bg1">
                  <a:lumMod val="50000"/>
                </a:schemeClr>
              </a:solidFill>
            </a:rPr>
          </a:br>
          <a:r>
            <a:rPr lang="fr-FR" i="1">
              <a:solidFill>
                <a:schemeClr val="bg1">
                  <a:lumMod val="50000"/>
                </a:schemeClr>
              </a:solidFill>
            </a:rPr>
            <a:t>Etudiants</a:t>
          </a:r>
          <a:endParaRPr lang="fr-BE" i="1" dirty="0">
            <a:solidFill>
              <a:schemeClr val="bg1">
                <a:lumMod val="50000"/>
              </a:schemeClr>
            </a:solidFill>
          </a:endParaRPr>
        </a:p>
      </dgm:t>
    </dgm:pt>
    <dgm:pt modelId="{0C9F6E68-6D36-4CAA-884A-E61A364ED7B9}" type="parTrans" cxnId="{BCC3FD9D-1791-40F7-96B9-34A35C26441B}">
      <dgm:prSet/>
      <dgm:spPr/>
      <dgm:t>
        <a:bodyPr/>
        <a:lstStyle/>
        <a:p>
          <a:endParaRPr lang="fr-BE"/>
        </a:p>
      </dgm:t>
    </dgm:pt>
    <dgm:pt modelId="{ABCDA9A7-CE85-414C-90CB-0CC227830B12}" type="sibTrans" cxnId="{BCC3FD9D-1791-40F7-96B9-34A35C26441B}">
      <dgm:prSet/>
      <dgm:spPr/>
      <dgm:t>
        <a:bodyPr/>
        <a:lstStyle/>
        <a:p>
          <a:endParaRPr lang="fr-BE"/>
        </a:p>
      </dgm:t>
    </dgm:pt>
    <dgm:pt modelId="{60E102DC-6853-428B-8857-AABF9057CA87}">
      <dgm:prSet phldrT="[Texte]"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fr-FR" dirty="0"/>
            <a:t>Rudy</a:t>
          </a:r>
          <a:endParaRPr lang="fr-BE" dirty="0"/>
        </a:p>
      </dgm:t>
    </dgm:pt>
    <dgm:pt modelId="{1A6140B1-9EA5-441A-A085-1DB03A6AD353}" type="parTrans" cxnId="{4564C5F7-878D-4B92-9A98-A63EF7E7BE26}">
      <dgm:prSet/>
      <dgm:spPr/>
      <dgm:t>
        <a:bodyPr/>
        <a:lstStyle/>
        <a:p>
          <a:endParaRPr lang="fr-BE"/>
        </a:p>
      </dgm:t>
    </dgm:pt>
    <dgm:pt modelId="{5073F238-D12A-46F2-9E60-CAA33ABB3736}" type="sibTrans" cxnId="{4564C5F7-878D-4B92-9A98-A63EF7E7BE26}">
      <dgm:prSet/>
      <dgm:spPr/>
      <dgm:t>
        <a:bodyPr/>
        <a:lstStyle/>
        <a:p>
          <a:endParaRPr lang="fr-BE"/>
        </a:p>
      </dgm:t>
    </dgm:pt>
    <dgm:pt modelId="{9159AF8F-6191-4DEE-AC97-C914B1FD6537}">
      <dgm:prSet phldrT="[Texte]">
        <dgm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fr-FR" dirty="0"/>
            <a:t>Ali</a:t>
          </a:r>
          <a:endParaRPr lang="fr-BE" dirty="0"/>
        </a:p>
      </dgm:t>
    </dgm:pt>
    <dgm:pt modelId="{3E17F9AF-6CA2-482A-BECE-8008F6283CB7}" type="parTrans" cxnId="{D6D21AD0-42AF-496F-A84D-2672A7EEE88C}">
      <dgm:prSet/>
      <dgm:spPr/>
      <dgm:t>
        <a:bodyPr/>
        <a:lstStyle/>
        <a:p>
          <a:endParaRPr lang="fr-BE"/>
        </a:p>
      </dgm:t>
    </dgm:pt>
    <dgm:pt modelId="{F8E4094F-6615-417C-8572-03EB8357226C}" type="sibTrans" cxnId="{D6D21AD0-42AF-496F-A84D-2672A7EEE88C}">
      <dgm:prSet/>
      <dgm:spPr/>
      <dgm:t>
        <a:bodyPr/>
        <a:lstStyle/>
        <a:p>
          <a:endParaRPr lang="fr-BE"/>
        </a:p>
      </dgm:t>
    </dgm:pt>
    <dgm:pt modelId="{84E40B39-9F3F-4D1B-821D-3A9F07E0DAA5}">
      <dgm:prSet phldrT="[Texte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solidFill>
          <a:schemeClr val="accent6">
            <a:lumMod val="90000"/>
          </a:schemeClr>
        </a:solidFill>
        <a:ln>
          <a:noFill/>
        </a:ln>
      </dgm:spPr>
      <dgm:t>
        <a:bodyPr/>
        <a:lstStyle/>
        <a:p>
          <a:r>
            <a:rPr lang="fr-FR" i="1">
              <a:solidFill>
                <a:schemeClr val="bg1">
                  <a:lumMod val="50000"/>
                </a:schemeClr>
              </a:solidFill>
            </a:rPr>
            <a:t>Liste Bacheliers</a:t>
          </a:r>
          <a:endParaRPr lang="fr-BE" i="1" dirty="0">
            <a:solidFill>
              <a:schemeClr val="bg1">
                <a:lumMod val="50000"/>
              </a:schemeClr>
            </a:solidFill>
          </a:endParaRPr>
        </a:p>
      </dgm:t>
    </dgm:pt>
    <dgm:pt modelId="{03DC67BC-FE48-4015-BF7C-9A72B0758DD6}" type="parTrans" cxnId="{1618F1C9-6D33-4E04-B679-3FC78FB9E282}">
      <dgm:prSet/>
      <dgm:spPr/>
      <dgm:t>
        <a:bodyPr/>
        <a:lstStyle/>
        <a:p>
          <a:endParaRPr lang="fr-BE"/>
        </a:p>
      </dgm:t>
    </dgm:pt>
    <dgm:pt modelId="{8D440C1C-FA87-4700-B4DB-BD07104EF565}" type="sibTrans" cxnId="{1618F1C9-6D33-4E04-B679-3FC78FB9E282}">
      <dgm:prSet/>
      <dgm:spPr/>
      <dgm:t>
        <a:bodyPr/>
        <a:lstStyle/>
        <a:p>
          <a:endParaRPr lang="fr-BE"/>
        </a:p>
      </dgm:t>
    </dgm:pt>
    <dgm:pt modelId="{8FAEF0F8-F121-44F5-9A56-9FD706363FAE}">
      <dgm:prSet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solidFill>
          <a:schemeClr val="accent6">
            <a:lumMod val="90000"/>
          </a:schemeClr>
        </a:solidFill>
      </dgm:spPr>
      <dgm:t>
        <a:bodyPr/>
        <a:lstStyle/>
        <a:p>
          <a:pPr rtl="0"/>
          <a:r>
            <a:rPr lang="fr-FR" dirty="0">
              <a:solidFill>
                <a:schemeClr val="bg1">
                  <a:lumMod val="50000"/>
                </a:schemeClr>
              </a:solidFill>
            </a:rPr>
            <a:t>BII</a:t>
          </a:r>
          <a:endParaRPr lang="fr-BE" dirty="0">
            <a:solidFill>
              <a:schemeClr val="bg1">
                <a:lumMod val="50000"/>
              </a:schemeClr>
            </a:solidFill>
          </a:endParaRPr>
        </a:p>
      </dgm:t>
    </dgm:pt>
    <dgm:pt modelId="{22939024-010C-4065-96F4-8F50E8FAF4D5}" type="parTrans" cxnId="{5523996E-AC4A-41EF-B5AA-B35881B4A1BB}">
      <dgm:prSet/>
      <dgm:spPr/>
      <dgm:t>
        <a:bodyPr/>
        <a:lstStyle/>
        <a:p>
          <a:endParaRPr lang="fr-BE"/>
        </a:p>
      </dgm:t>
    </dgm:pt>
    <dgm:pt modelId="{880267EF-9CA1-4B0D-9653-6AF3143FFE43}" type="sibTrans" cxnId="{5523996E-AC4A-41EF-B5AA-B35881B4A1BB}">
      <dgm:prSet/>
      <dgm:spPr/>
      <dgm:t>
        <a:bodyPr/>
        <a:lstStyle/>
        <a:p>
          <a:endParaRPr lang="fr-BE"/>
        </a:p>
      </dgm:t>
    </dgm:pt>
    <dgm:pt modelId="{EE9DE59F-BA23-4083-864F-75F2738B787A}">
      <dgm:prSet phldrT="[Texte]">
        <dgm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dgm:style>
      </dgm:prSet>
      <dgm:spPr>
        <a:ln>
          <a:noFill/>
        </a:ln>
      </dgm:spPr>
      <dgm:t>
        <a:bodyPr/>
        <a:lstStyle/>
        <a:p>
          <a:r>
            <a:rPr lang="fr-FR" i="1">
              <a:solidFill>
                <a:schemeClr val="bg1">
                  <a:lumMod val="50000"/>
                </a:schemeClr>
              </a:solidFill>
            </a:rPr>
            <a:t>Liste </a:t>
          </a:r>
          <a:br>
            <a:rPr lang="fr-FR" i="1">
              <a:solidFill>
                <a:schemeClr val="bg1">
                  <a:lumMod val="50000"/>
                </a:schemeClr>
              </a:solidFill>
            </a:rPr>
          </a:br>
          <a:r>
            <a:rPr lang="fr-FR" i="1">
              <a:solidFill>
                <a:schemeClr val="bg1">
                  <a:lumMod val="50000"/>
                </a:schemeClr>
              </a:solidFill>
            </a:rPr>
            <a:t>Cours</a:t>
          </a:r>
          <a:endParaRPr lang="fr-BE" i="1" dirty="0">
            <a:solidFill>
              <a:schemeClr val="bg1">
                <a:lumMod val="50000"/>
              </a:schemeClr>
            </a:solidFill>
          </a:endParaRPr>
        </a:p>
      </dgm:t>
    </dgm:pt>
    <dgm:pt modelId="{F9B0AD6E-52CA-41BB-8DAF-07F2DD4ADF38}" type="parTrans" cxnId="{17D69398-F8FC-467B-B408-39A42A186D31}">
      <dgm:prSet/>
      <dgm:spPr/>
      <dgm:t>
        <a:bodyPr/>
        <a:lstStyle/>
        <a:p>
          <a:endParaRPr lang="fr-BE"/>
        </a:p>
      </dgm:t>
    </dgm:pt>
    <dgm:pt modelId="{7CCE582B-80D2-42A4-9C6D-31E135D62CBB}" type="sibTrans" cxnId="{17D69398-F8FC-467B-B408-39A42A186D31}">
      <dgm:prSet/>
      <dgm:spPr/>
      <dgm:t>
        <a:bodyPr/>
        <a:lstStyle/>
        <a:p>
          <a:endParaRPr lang="fr-BE"/>
        </a:p>
      </dgm:t>
    </dgm:pt>
    <dgm:pt modelId="{7588D383-D20F-4ACA-80B8-B251C92BC091}">
      <dgm:prSet>
        <dgm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dgm:style>
      </dgm:prSet>
      <dgm:spPr>
        <a:solidFill>
          <a:schemeClr val="tx1">
            <a:lumMod val="65000"/>
            <a:lumOff val="35000"/>
          </a:schemeClr>
        </a:solidFill>
        <a:ln w="38100">
          <a:solidFill>
            <a:schemeClr val="bg1"/>
          </a:solidFill>
        </a:ln>
      </dgm:spPr>
      <dgm:t>
        <a:bodyPr/>
        <a:lstStyle/>
        <a:p>
          <a:pPr rtl="0"/>
          <a:r>
            <a:rPr lang="fr-BE" dirty="0"/>
            <a:t>Base </a:t>
          </a:r>
          <a:r>
            <a:rPr lang="fr-BE"/>
            <a:t>de données</a:t>
          </a:r>
          <a:endParaRPr lang="fr-BE" dirty="0"/>
        </a:p>
      </dgm:t>
    </dgm:pt>
    <dgm:pt modelId="{6B1BF83B-6823-4437-A2D5-7DE5AD96B2F7}" type="sibTrans" cxnId="{A0DD606B-A37D-4021-80EE-E1B8821C3FB0}">
      <dgm:prSet/>
      <dgm:spPr/>
      <dgm:t>
        <a:bodyPr/>
        <a:lstStyle/>
        <a:p>
          <a:endParaRPr lang="fr-BE"/>
        </a:p>
      </dgm:t>
    </dgm:pt>
    <dgm:pt modelId="{6F6714E8-178B-4333-B467-772D5C761A9D}" type="parTrans" cxnId="{A0DD606B-A37D-4021-80EE-E1B8821C3FB0}">
      <dgm:prSet/>
      <dgm:spPr/>
      <dgm:t>
        <a:bodyPr/>
        <a:lstStyle/>
        <a:p>
          <a:endParaRPr lang="fr-BE"/>
        </a:p>
      </dgm:t>
    </dgm:pt>
    <dgm:pt modelId="{999D0F51-8633-49E5-B6B8-0822C9FA77DB}">
      <dgm:prSet>
        <dgm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dgm:style>
      </dgm:prSet>
      <dgm:spPr>
        <a:solidFill>
          <a:schemeClr val="bg1">
            <a:lumMod val="75000"/>
          </a:schemeClr>
        </a:solidFill>
        <a:ln w="38100">
          <a:solidFill>
            <a:schemeClr val="bg1"/>
          </a:solidFill>
        </a:ln>
      </dgm:spPr>
      <dgm:t>
        <a:bodyPr/>
        <a:lstStyle/>
        <a:p>
          <a:pPr rtl="0"/>
          <a:r>
            <a:rPr lang="fr-BE"/>
            <a:t>Algorithmique</a:t>
          </a:r>
          <a:endParaRPr lang="fr-BE" dirty="0"/>
        </a:p>
      </dgm:t>
    </dgm:pt>
    <dgm:pt modelId="{48664802-CF49-4797-AF39-63809C7F0CC0}" type="sibTrans" cxnId="{9A304808-3647-42B5-B38C-92A2CB25FA12}">
      <dgm:prSet/>
      <dgm:spPr/>
      <dgm:t>
        <a:bodyPr/>
        <a:lstStyle/>
        <a:p>
          <a:endParaRPr lang="fr-BE"/>
        </a:p>
      </dgm:t>
    </dgm:pt>
    <dgm:pt modelId="{68419C84-DC59-448B-AA0B-F4B0B0790C91}" type="parTrans" cxnId="{9A304808-3647-42B5-B38C-92A2CB25FA12}">
      <dgm:prSet/>
      <dgm:spPr/>
      <dgm:t>
        <a:bodyPr/>
        <a:lstStyle/>
        <a:p>
          <a:endParaRPr lang="fr-BE"/>
        </a:p>
      </dgm:t>
    </dgm:pt>
    <dgm:pt modelId="{C0EED89D-EB4B-446F-86B1-51094E960024}">
      <dgm:prSet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lang="fr-FR" dirty="0"/>
            <a:t>Rudy</a:t>
          </a:r>
          <a:endParaRPr lang="fr-BE" dirty="0"/>
        </a:p>
      </dgm:t>
    </dgm:pt>
    <dgm:pt modelId="{EBBE856C-BEBE-4FF0-9A06-3CAED53C128A}" type="parTrans" cxnId="{80DF5E47-7581-436C-BB6E-58F429709E7F}">
      <dgm:prSet/>
      <dgm:spPr/>
      <dgm:t>
        <a:bodyPr/>
        <a:lstStyle/>
        <a:p>
          <a:endParaRPr lang="fr-BE"/>
        </a:p>
      </dgm:t>
    </dgm:pt>
    <dgm:pt modelId="{9D52B79C-EED7-4FB5-BA10-4639DAE48D5C}" type="sibTrans" cxnId="{80DF5E47-7581-436C-BB6E-58F429709E7F}">
      <dgm:prSet/>
      <dgm:spPr/>
      <dgm:t>
        <a:bodyPr/>
        <a:lstStyle/>
        <a:p>
          <a:endParaRPr lang="fr-BE"/>
        </a:p>
      </dgm:t>
    </dgm:pt>
    <dgm:pt modelId="{B603A9A8-9A7E-477C-BC41-7C02F016266C}">
      <dgm:prSet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lang="fr-FR" dirty="0"/>
            <a:t>Rudy</a:t>
          </a:r>
          <a:endParaRPr lang="fr-BE" dirty="0"/>
        </a:p>
      </dgm:t>
    </dgm:pt>
    <dgm:pt modelId="{DB9AB396-9A47-48FE-94F1-349409FD3522}" type="parTrans" cxnId="{A341F646-F5C6-4CD9-BDB5-8BEE94793080}">
      <dgm:prSet/>
      <dgm:spPr/>
      <dgm:t>
        <a:bodyPr/>
        <a:lstStyle/>
        <a:p>
          <a:endParaRPr lang="fr-BE"/>
        </a:p>
      </dgm:t>
    </dgm:pt>
    <dgm:pt modelId="{B3D85411-EE34-4DAF-B985-05B6FF26EAD9}" type="sibTrans" cxnId="{A341F646-F5C6-4CD9-BDB5-8BEE94793080}">
      <dgm:prSet/>
      <dgm:spPr/>
      <dgm:t>
        <a:bodyPr/>
        <a:lstStyle/>
        <a:p>
          <a:endParaRPr lang="fr-BE"/>
        </a:p>
      </dgm:t>
    </dgm:pt>
    <dgm:pt modelId="{4BFCF0D7-B050-4056-9E31-1DAC2D110DF7}">
      <dgm:prSet phldrT="[Texte]">
        <dgm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lang="fr-FR" dirty="0"/>
            <a:t>Ali</a:t>
          </a:r>
          <a:endParaRPr lang="fr-BE" dirty="0"/>
        </a:p>
      </dgm:t>
    </dgm:pt>
    <dgm:pt modelId="{24602652-FD75-4B73-8FCE-607803304530}" type="parTrans" cxnId="{4661B24F-7281-428A-8994-C794C6A20221}">
      <dgm:prSet/>
      <dgm:spPr/>
      <dgm:t>
        <a:bodyPr/>
        <a:lstStyle/>
        <a:p>
          <a:endParaRPr lang="fr-BE"/>
        </a:p>
      </dgm:t>
    </dgm:pt>
    <dgm:pt modelId="{3A0D375C-35EC-48B8-B395-B9F71361E878}" type="sibTrans" cxnId="{4661B24F-7281-428A-8994-C794C6A20221}">
      <dgm:prSet/>
      <dgm:spPr/>
      <dgm:t>
        <a:bodyPr/>
        <a:lstStyle/>
        <a:p>
          <a:endParaRPr lang="fr-BE"/>
        </a:p>
      </dgm:t>
    </dgm:pt>
    <dgm:pt modelId="{E4F8CB97-FF5E-4089-ABFC-1DF024FD0B46}">
      <dgm:prSet>
        <dgm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lang="fr-FR" dirty="0"/>
            <a:t>Ali</a:t>
          </a:r>
          <a:endParaRPr lang="fr-BE" dirty="0"/>
        </a:p>
      </dgm:t>
    </dgm:pt>
    <dgm:pt modelId="{70398411-505B-4B6F-A6A8-8BE4A6A029D4}" type="parTrans" cxnId="{F3956F1A-0DDB-4206-883B-981EAC48C95E}">
      <dgm:prSet/>
      <dgm:spPr/>
      <dgm:t>
        <a:bodyPr/>
        <a:lstStyle/>
        <a:p>
          <a:endParaRPr lang="fr-BE"/>
        </a:p>
      </dgm:t>
    </dgm:pt>
    <dgm:pt modelId="{20FB12EA-FBAC-4FF4-805F-87D9C23E70B7}" type="sibTrans" cxnId="{F3956F1A-0DDB-4206-883B-981EAC48C95E}">
      <dgm:prSet/>
      <dgm:spPr/>
      <dgm:t>
        <a:bodyPr/>
        <a:lstStyle/>
        <a:p>
          <a:endParaRPr lang="fr-BE"/>
        </a:p>
      </dgm:t>
    </dgm:pt>
    <dgm:pt modelId="{455017B8-E247-446F-8B22-3856D5019FA0}">
      <dgm:prSet>
        <dgm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dgm:style>
      </dgm:prSet>
      <dgm:spPr>
        <a:solidFill>
          <a:schemeClr val="bg1">
            <a:lumMod val="75000"/>
          </a:schemeClr>
        </a:solidFill>
        <a:ln w="38100">
          <a:solidFill>
            <a:schemeClr val="bg1"/>
          </a:solidFill>
        </a:ln>
      </dgm:spPr>
      <dgm:t>
        <a:bodyPr/>
        <a:lstStyle/>
        <a:p>
          <a:pPr rtl="0"/>
          <a:r>
            <a:rPr lang="fr-BE"/>
            <a:t>Algorithmique</a:t>
          </a:r>
          <a:endParaRPr lang="fr-BE" dirty="0"/>
        </a:p>
      </dgm:t>
    </dgm:pt>
    <dgm:pt modelId="{B47EF287-30E5-4653-99A7-B77D98ABC944}" type="parTrans" cxnId="{8A3E29E3-3259-4CDA-8F57-618221F4D9E3}">
      <dgm:prSet/>
      <dgm:spPr/>
      <dgm:t>
        <a:bodyPr/>
        <a:lstStyle/>
        <a:p>
          <a:endParaRPr lang="fr-BE"/>
        </a:p>
      </dgm:t>
    </dgm:pt>
    <dgm:pt modelId="{DBF8EFAE-A1B3-425F-8E27-3CF632FD9CA6}" type="sibTrans" cxnId="{8A3E29E3-3259-4CDA-8F57-618221F4D9E3}">
      <dgm:prSet/>
      <dgm:spPr/>
      <dgm:t>
        <a:bodyPr/>
        <a:lstStyle/>
        <a:p>
          <a:endParaRPr lang="fr-BE"/>
        </a:p>
      </dgm:t>
    </dgm:pt>
    <dgm:pt modelId="{6BB07C42-A731-44A5-9A75-743648BFAE79}">
      <dgm:prSet>
        <dgm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dgm:style>
      </dgm:prSet>
      <dgm:spPr>
        <a:solidFill>
          <a:schemeClr val="tx1">
            <a:lumMod val="65000"/>
            <a:lumOff val="35000"/>
          </a:schemeClr>
        </a:solidFill>
        <a:ln w="38100">
          <a:solidFill>
            <a:schemeClr val="bg1"/>
          </a:solidFill>
        </a:ln>
      </dgm:spPr>
      <dgm:t>
        <a:bodyPr/>
        <a:lstStyle/>
        <a:p>
          <a:pPr rtl="0"/>
          <a:r>
            <a:rPr lang="fr-BE" dirty="0"/>
            <a:t>Base </a:t>
          </a:r>
          <a:r>
            <a:rPr lang="fr-BE"/>
            <a:t>de données</a:t>
          </a:r>
          <a:endParaRPr lang="fr-BE" dirty="0"/>
        </a:p>
      </dgm:t>
    </dgm:pt>
    <dgm:pt modelId="{05E9D095-6F25-44FE-AE0D-69453954673D}" type="sibTrans" cxnId="{531762EB-73D3-4486-A26E-F18EAC16646B}">
      <dgm:prSet/>
      <dgm:spPr/>
      <dgm:t>
        <a:bodyPr/>
        <a:lstStyle/>
        <a:p>
          <a:endParaRPr lang="fr-BE"/>
        </a:p>
      </dgm:t>
    </dgm:pt>
    <dgm:pt modelId="{91E77D08-1EB3-4401-87D4-895A34F167EB}" type="parTrans" cxnId="{531762EB-73D3-4486-A26E-F18EAC16646B}">
      <dgm:prSet/>
      <dgm:spPr/>
      <dgm:t>
        <a:bodyPr/>
        <a:lstStyle/>
        <a:p>
          <a:endParaRPr lang="fr-BE"/>
        </a:p>
      </dgm:t>
    </dgm:pt>
    <dgm:pt modelId="{A027638B-8556-4FA0-98EA-DB67D999D264}">
      <dgm:prSet custT="1">
        <dgm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dgm:style>
      </dgm:prSet>
      <dgm:spPr>
        <a:ln>
          <a:noFill/>
        </a:ln>
      </dgm:spPr>
      <dgm:t>
        <a:bodyPr spcFirstLastPara="0" vert="horz" wrap="square" lIns="7620" tIns="7620" rIns="7620" bIns="7620" numCol="1" spcCol="1270" anchor="ctr" anchorCtr="0"/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1200" i="1" kern="1200">
              <a:solidFill>
                <a:schemeClr val="bg1">
                  <a:lumMod val="50000"/>
                </a:schemeClr>
              </a:solidFill>
              <a:latin typeface="Arial"/>
              <a:ea typeface="+mn-ea"/>
              <a:cs typeface="+mn-cs"/>
            </a:rPr>
            <a:t>Liste </a:t>
          </a:r>
          <a:br>
            <a:rPr lang="fr-BE" sz="1200" i="1" kern="1200">
              <a:solidFill>
                <a:schemeClr val="bg1">
                  <a:lumMod val="50000"/>
                </a:schemeClr>
              </a:solidFill>
              <a:latin typeface="Arial"/>
              <a:ea typeface="+mn-ea"/>
              <a:cs typeface="+mn-cs"/>
            </a:rPr>
          </a:br>
          <a:r>
            <a:rPr lang="fr-BE" sz="1200" i="1" kern="1200">
              <a:solidFill>
                <a:schemeClr val="bg1">
                  <a:lumMod val="50000"/>
                </a:schemeClr>
              </a:solidFill>
              <a:latin typeface="Arial"/>
              <a:ea typeface="+mn-ea"/>
              <a:cs typeface="+mn-cs"/>
            </a:rPr>
            <a:t>Cours</a:t>
          </a:r>
          <a:endParaRPr lang="fr-BE" sz="1200" i="1" kern="1200" dirty="0">
            <a:solidFill>
              <a:schemeClr val="bg1">
                <a:lumMod val="50000"/>
              </a:schemeClr>
            </a:solidFill>
            <a:latin typeface="Arial"/>
            <a:ea typeface="+mn-ea"/>
            <a:cs typeface="+mn-cs"/>
          </a:endParaRPr>
        </a:p>
      </dgm:t>
    </dgm:pt>
    <dgm:pt modelId="{6ADF089B-0E97-4591-9BDA-AA9143333D3F}" type="parTrans" cxnId="{43537FF9-D12C-4263-9FFA-7BFB5B758C32}">
      <dgm:prSet/>
      <dgm:spPr/>
      <dgm:t>
        <a:bodyPr/>
        <a:lstStyle/>
        <a:p>
          <a:endParaRPr lang="fr-BE"/>
        </a:p>
      </dgm:t>
    </dgm:pt>
    <dgm:pt modelId="{E59E9A8B-FD40-42C9-8C74-80E42BA33286}" type="sibTrans" cxnId="{43537FF9-D12C-4263-9FFA-7BFB5B758C32}">
      <dgm:prSet/>
      <dgm:spPr/>
      <dgm:t>
        <a:bodyPr/>
        <a:lstStyle/>
        <a:p>
          <a:endParaRPr lang="fr-BE"/>
        </a:p>
      </dgm:t>
    </dgm:pt>
    <dgm:pt modelId="{C52BC9A6-E6F1-4597-9CE0-6917B2E697D5}">
      <dgm:prSet>
        <dgm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dgm:style>
      </dgm:prSet>
      <dgm:spPr/>
      <dgm:t>
        <a:bodyPr/>
        <a:lstStyle/>
        <a:p>
          <a:pPr rtl="0"/>
          <a:r>
            <a:rPr lang="fr-BE"/>
            <a:t>Statistiques</a:t>
          </a:r>
          <a:endParaRPr lang="fr-BE" dirty="0"/>
        </a:p>
      </dgm:t>
    </dgm:pt>
    <dgm:pt modelId="{0BFB1F70-7820-404C-A52E-F0BC31A61A46}" type="parTrans" cxnId="{04CFDA5D-170A-4E2B-9C88-A8561242848C}">
      <dgm:prSet/>
      <dgm:spPr/>
      <dgm:t>
        <a:bodyPr/>
        <a:lstStyle/>
        <a:p>
          <a:endParaRPr lang="fr-BE"/>
        </a:p>
      </dgm:t>
    </dgm:pt>
    <dgm:pt modelId="{E582F962-9BB3-44FF-A249-A0FA75A1691C}" type="sibTrans" cxnId="{04CFDA5D-170A-4E2B-9C88-A8561242848C}">
      <dgm:prSet/>
      <dgm:spPr/>
      <dgm:t>
        <a:bodyPr/>
        <a:lstStyle/>
        <a:p>
          <a:endParaRPr lang="fr-BE"/>
        </a:p>
      </dgm:t>
    </dgm:pt>
    <dgm:pt modelId="{4B7A05AB-40D8-40D1-A1C6-C98AAC4CE82F}">
      <dgm:prSet>
        <dgm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dgm:style>
      </dgm:prSet>
      <dgm:spPr>
        <a:solidFill>
          <a:schemeClr val="tx1">
            <a:lumMod val="65000"/>
            <a:lumOff val="35000"/>
          </a:schemeClr>
        </a:solidFill>
        <a:ln w="38100">
          <a:solidFill>
            <a:schemeClr val="bg1"/>
          </a:solidFill>
        </a:ln>
      </dgm:spPr>
      <dgm:t>
        <a:bodyPr/>
        <a:lstStyle/>
        <a:p>
          <a:pPr rtl="0"/>
          <a:r>
            <a:rPr lang="fr-BE" dirty="0"/>
            <a:t>Base </a:t>
          </a:r>
          <a:r>
            <a:rPr lang="fr-BE"/>
            <a:t>de données</a:t>
          </a:r>
          <a:endParaRPr lang="fr-BE" dirty="0"/>
        </a:p>
      </dgm:t>
    </dgm:pt>
    <dgm:pt modelId="{86C9ABF8-50DE-401A-96E1-124B201DEF4B}" type="parTrans" cxnId="{280C0964-D29B-4911-AE68-F55901D05553}">
      <dgm:prSet/>
      <dgm:spPr/>
      <dgm:t>
        <a:bodyPr/>
        <a:lstStyle/>
        <a:p>
          <a:endParaRPr lang="fr-BE"/>
        </a:p>
      </dgm:t>
    </dgm:pt>
    <dgm:pt modelId="{0D1FFA50-768F-4CE2-91CC-1BCB3C415F25}" type="sibTrans" cxnId="{280C0964-D29B-4911-AE68-F55901D05553}">
      <dgm:prSet/>
      <dgm:spPr/>
      <dgm:t>
        <a:bodyPr/>
        <a:lstStyle/>
        <a:p>
          <a:endParaRPr lang="fr-BE"/>
        </a:p>
      </dgm:t>
    </dgm:pt>
    <dgm:pt modelId="{4C773C7A-D981-4A60-B66D-E64FDEF72065}">
      <dgm:prSet custT="1">
        <dgm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dgm:style>
      </dgm:prSet>
      <dgm:spPr>
        <a:ln>
          <a:noFill/>
        </a:ln>
      </dgm:spPr>
      <dgm:t>
        <a:bodyPr spcFirstLastPara="0" vert="horz" wrap="square" lIns="7620" tIns="7620" rIns="7620" bIns="7620" numCol="1" spcCol="1270" anchor="ctr" anchorCtr="0"/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1200" i="1" kern="1200">
              <a:solidFill>
                <a:schemeClr val="bg1">
                  <a:lumMod val="50000"/>
                </a:schemeClr>
              </a:solidFill>
              <a:latin typeface="Arial"/>
              <a:ea typeface="+mn-ea"/>
              <a:cs typeface="+mn-cs"/>
            </a:rPr>
            <a:t>…</a:t>
          </a:r>
          <a:endParaRPr lang="fr-BE" sz="1200" i="1" kern="1200" dirty="0">
            <a:solidFill>
              <a:schemeClr val="bg1">
                <a:lumMod val="50000"/>
              </a:schemeClr>
            </a:solidFill>
            <a:latin typeface="Arial"/>
            <a:ea typeface="+mn-ea"/>
            <a:cs typeface="+mn-cs"/>
          </a:endParaRPr>
        </a:p>
      </dgm:t>
    </dgm:pt>
    <dgm:pt modelId="{AE14D6C5-8EF5-4E2E-BE40-F11EDB8FCA0B}" type="parTrans" cxnId="{B39FC597-BC2D-497F-84A1-F8F35A8C3374}">
      <dgm:prSet/>
      <dgm:spPr/>
      <dgm:t>
        <a:bodyPr/>
        <a:lstStyle/>
        <a:p>
          <a:endParaRPr lang="fr-BE"/>
        </a:p>
      </dgm:t>
    </dgm:pt>
    <dgm:pt modelId="{D87F4E4E-3446-4AF0-A343-3F0ED48E2570}" type="sibTrans" cxnId="{B39FC597-BC2D-497F-84A1-F8F35A8C3374}">
      <dgm:prSet/>
      <dgm:spPr/>
      <dgm:t>
        <a:bodyPr/>
        <a:lstStyle/>
        <a:p>
          <a:endParaRPr lang="fr-BE"/>
        </a:p>
      </dgm:t>
    </dgm:pt>
    <dgm:pt modelId="{EFC6C220-AAEF-4F91-BBFB-EE082B7F34A9}" type="pres">
      <dgm:prSet presAssocID="{B039F20D-4145-470B-9CB4-37BA0ED5EB7A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fr-FR"/>
        </a:p>
      </dgm:t>
    </dgm:pt>
    <dgm:pt modelId="{116765A2-2373-4889-BC14-69CFAEDF1C9B}" type="pres">
      <dgm:prSet presAssocID="{0C4BD120-9611-4D9E-8B63-F306D22E28C5}" presName="hierRoot1" presStyleCnt="0">
        <dgm:presLayoutVars>
          <dgm:hierBranch val="init"/>
        </dgm:presLayoutVars>
      </dgm:prSet>
      <dgm:spPr/>
    </dgm:pt>
    <dgm:pt modelId="{38C1EBC7-98D4-4330-851D-D603CDDDA7C5}" type="pres">
      <dgm:prSet presAssocID="{0C4BD120-9611-4D9E-8B63-F306D22E28C5}" presName="rootComposite1" presStyleCnt="0"/>
      <dgm:spPr/>
    </dgm:pt>
    <dgm:pt modelId="{8937858B-15EB-4F72-95E5-0C5A9ADC46E9}" type="pres">
      <dgm:prSet presAssocID="{0C4BD120-9611-4D9E-8B63-F306D22E28C5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BDEA95DB-FC4D-4625-AAB3-13B44C194A19}" type="pres">
      <dgm:prSet presAssocID="{0C4BD120-9611-4D9E-8B63-F306D22E28C5}" presName="rootConnector1" presStyleLbl="node1" presStyleIdx="0" presStyleCnt="0"/>
      <dgm:spPr/>
      <dgm:t>
        <a:bodyPr/>
        <a:lstStyle/>
        <a:p>
          <a:endParaRPr lang="fr-FR"/>
        </a:p>
      </dgm:t>
    </dgm:pt>
    <dgm:pt modelId="{2562805A-2BD8-48D5-92AB-11DCBB2982D6}" type="pres">
      <dgm:prSet presAssocID="{0C4BD120-9611-4D9E-8B63-F306D22E28C5}" presName="hierChild2" presStyleCnt="0"/>
      <dgm:spPr/>
    </dgm:pt>
    <dgm:pt modelId="{9EC0F59C-8868-47A4-94A6-7BA27FEE39F4}" type="pres">
      <dgm:prSet presAssocID="{03DC67BC-FE48-4015-BF7C-9A72B0758DD6}" presName="Name37" presStyleLbl="parChTrans1D2" presStyleIdx="0" presStyleCnt="2"/>
      <dgm:spPr/>
      <dgm:t>
        <a:bodyPr/>
        <a:lstStyle/>
        <a:p>
          <a:endParaRPr lang="fr-FR"/>
        </a:p>
      </dgm:t>
    </dgm:pt>
    <dgm:pt modelId="{EEE3BBF0-2725-4702-8DE7-6D026EE76360}" type="pres">
      <dgm:prSet presAssocID="{84E40B39-9F3F-4D1B-821D-3A9F07E0DAA5}" presName="hierRoot2" presStyleCnt="0">
        <dgm:presLayoutVars>
          <dgm:hierBranch val="init"/>
        </dgm:presLayoutVars>
      </dgm:prSet>
      <dgm:spPr/>
    </dgm:pt>
    <dgm:pt modelId="{DE195CD2-2E41-463F-B50A-7010D25FF25F}" type="pres">
      <dgm:prSet presAssocID="{84E40B39-9F3F-4D1B-821D-3A9F07E0DAA5}" presName="rootComposite" presStyleCnt="0"/>
      <dgm:spPr/>
    </dgm:pt>
    <dgm:pt modelId="{1458673D-ACCB-4F59-B53A-04C940958078}" type="pres">
      <dgm:prSet presAssocID="{84E40B39-9F3F-4D1B-821D-3A9F07E0DAA5}" presName="rootText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18F59175-29A1-472B-8F0D-EAE8E69C79B5}" type="pres">
      <dgm:prSet presAssocID="{84E40B39-9F3F-4D1B-821D-3A9F07E0DAA5}" presName="rootConnector" presStyleLbl="node2" presStyleIdx="0" presStyleCnt="2"/>
      <dgm:spPr/>
      <dgm:t>
        <a:bodyPr/>
        <a:lstStyle/>
        <a:p>
          <a:endParaRPr lang="fr-FR"/>
        </a:p>
      </dgm:t>
    </dgm:pt>
    <dgm:pt modelId="{8E7421CF-3380-4E59-8BFE-B7B10B2B9F3A}" type="pres">
      <dgm:prSet presAssocID="{84E40B39-9F3F-4D1B-821D-3A9F07E0DAA5}" presName="hierChild4" presStyleCnt="0"/>
      <dgm:spPr/>
    </dgm:pt>
    <dgm:pt modelId="{1B9E2DFD-1D1E-4658-80F3-A155C5DC9D95}" type="pres">
      <dgm:prSet presAssocID="{B7F83C09-763B-46A0-84D4-C569459CE595}" presName="Name37" presStyleLbl="parChTrans1D3" presStyleIdx="0" presStyleCnt="4"/>
      <dgm:spPr/>
      <dgm:t>
        <a:bodyPr/>
        <a:lstStyle/>
        <a:p>
          <a:endParaRPr lang="fr-FR"/>
        </a:p>
      </dgm:t>
    </dgm:pt>
    <dgm:pt modelId="{923EE149-E001-46E6-AE5A-64DFA75B3CE8}" type="pres">
      <dgm:prSet presAssocID="{71C89CFB-65B4-44D2-B571-7041894FCBFE}" presName="hierRoot2" presStyleCnt="0">
        <dgm:presLayoutVars>
          <dgm:hierBranch val="init"/>
        </dgm:presLayoutVars>
      </dgm:prSet>
      <dgm:spPr/>
    </dgm:pt>
    <dgm:pt modelId="{2B8DF2F9-D073-42F0-AA2F-1841659793E9}" type="pres">
      <dgm:prSet presAssocID="{71C89CFB-65B4-44D2-B571-7041894FCBFE}" presName="rootComposite" presStyleCnt="0"/>
      <dgm:spPr/>
    </dgm:pt>
    <dgm:pt modelId="{F7838D3F-29E7-4028-92A6-FDE5618C1904}" type="pres">
      <dgm:prSet presAssocID="{71C89CFB-65B4-44D2-B571-7041894FCBFE}" presName="rootText" presStyleLbl="node3" presStyleIdx="0" presStyleCnt="4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A92EE38A-F4B3-47D6-BCAD-B5D3D9723D8F}" type="pres">
      <dgm:prSet presAssocID="{71C89CFB-65B4-44D2-B571-7041894FCBFE}" presName="rootConnector" presStyleLbl="node3" presStyleIdx="0" presStyleCnt="4"/>
      <dgm:spPr/>
      <dgm:t>
        <a:bodyPr/>
        <a:lstStyle/>
        <a:p>
          <a:endParaRPr lang="fr-FR"/>
        </a:p>
      </dgm:t>
    </dgm:pt>
    <dgm:pt modelId="{E0A3FD2C-6E59-4320-BEAD-560FAF925738}" type="pres">
      <dgm:prSet presAssocID="{71C89CFB-65B4-44D2-B571-7041894FCBFE}" presName="hierChild4" presStyleCnt="0"/>
      <dgm:spPr/>
    </dgm:pt>
    <dgm:pt modelId="{AACA4518-7CAA-48C4-B2C7-D41ED857012C}" type="pres">
      <dgm:prSet presAssocID="{F9B0AD6E-52CA-41BB-8DAF-07F2DD4ADF38}" presName="Name37" presStyleLbl="parChTrans1D4" presStyleIdx="0" presStyleCnt="14"/>
      <dgm:spPr/>
      <dgm:t>
        <a:bodyPr/>
        <a:lstStyle/>
        <a:p>
          <a:endParaRPr lang="fr-FR"/>
        </a:p>
      </dgm:t>
    </dgm:pt>
    <dgm:pt modelId="{85E16DCE-03EB-4926-8E4E-4B2CB7569B9D}" type="pres">
      <dgm:prSet presAssocID="{EE9DE59F-BA23-4083-864F-75F2738B787A}" presName="hierRoot2" presStyleCnt="0">
        <dgm:presLayoutVars>
          <dgm:hierBranch val="init"/>
        </dgm:presLayoutVars>
      </dgm:prSet>
      <dgm:spPr/>
    </dgm:pt>
    <dgm:pt modelId="{34CD3ED7-F2F3-4FA6-86F0-5BDA9AB0453A}" type="pres">
      <dgm:prSet presAssocID="{EE9DE59F-BA23-4083-864F-75F2738B787A}" presName="rootComposite" presStyleCnt="0"/>
      <dgm:spPr/>
    </dgm:pt>
    <dgm:pt modelId="{02871C1A-7083-476C-8C68-90EC6A1F151D}" type="pres">
      <dgm:prSet presAssocID="{EE9DE59F-BA23-4083-864F-75F2738B787A}" presName="rootText" presStyleLbl="node4" presStyleIdx="0" presStyleCnt="14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2A34100F-3009-4665-ADF2-0AADA7515F5E}" type="pres">
      <dgm:prSet presAssocID="{EE9DE59F-BA23-4083-864F-75F2738B787A}" presName="rootConnector" presStyleLbl="node4" presStyleIdx="0" presStyleCnt="14"/>
      <dgm:spPr/>
      <dgm:t>
        <a:bodyPr/>
        <a:lstStyle/>
        <a:p>
          <a:endParaRPr lang="fr-FR"/>
        </a:p>
      </dgm:t>
    </dgm:pt>
    <dgm:pt modelId="{302577FA-5E7A-4FDC-98CF-3F7228DF1761}" type="pres">
      <dgm:prSet presAssocID="{EE9DE59F-BA23-4083-864F-75F2738B787A}" presName="hierChild4" presStyleCnt="0"/>
      <dgm:spPr/>
    </dgm:pt>
    <dgm:pt modelId="{EF00169E-42E7-4E30-B0D1-8CDDC2A404D3}" type="pres">
      <dgm:prSet presAssocID="{000B04E4-C4E5-4887-AD64-335FA25B4273}" presName="Name37" presStyleLbl="parChTrans1D4" presStyleIdx="1" presStyleCnt="14"/>
      <dgm:spPr/>
      <dgm:t>
        <a:bodyPr/>
        <a:lstStyle/>
        <a:p>
          <a:endParaRPr lang="fr-FR"/>
        </a:p>
      </dgm:t>
    </dgm:pt>
    <dgm:pt modelId="{56163C32-BD80-4019-97C1-5F730CAEAB15}" type="pres">
      <dgm:prSet presAssocID="{105818BF-5772-41CA-A988-C8CD1D1E7D52}" presName="hierRoot2" presStyleCnt="0">
        <dgm:presLayoutVars>
          <dgm:hierBranch val="init"/>
        </dgm:presLayoutVars>
      </dgm:prSet>
      <dgm:spPr/>
    </dgm:pt>
    <dgm:pt modelId="{6001A756-2DA8-4197-8D63-666E370BA359}" type="pres">
      <dgm:prSet presAssocID="{105818BF-5772-41CA-A988-C8CD1D1E7D52}" presName="rootComposite" presStyleCnt="0"/>
      <dgm:spPr/>
    </dgm:pt>
    <dgm:pt modelId="{4A782F72-2EE1-4C09-B0A8-AFB7A7926C45}" type="pres">
      <dgm:prSet presAssocID="{105818BF-5772-41CA-A988-C8CD1D1E7D52}" presName="rootText" presStyleLbl="node4" presStyleIdx="1" presStyleCnt="14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DB5FE207-B70C-4557-A0D3-43F6993205C4}" type="pres">
      <dgm:prSet presAssocID="{105818BF-5772-41CA-A988-C8CD1D1E7D52}" presName="rootConnector" presStyleLbl="node4" presStyleIdx="1" presStyleCnt="14"/>
      <dgm:spPr/>
      <dgm:t>
        <a:bodyPr/>
        <a:lstStyle/>
        <a:p>
          <a:endParaRPr lang="fr-FR"/>
        </a:p>
      </dgm:t>
    </dgm:pt>
    <dgm:pt modelId="{BEBA5DA5-86D8-43A0-9491-09926020FB6A}" type="pres">
      <dgm:prSet presAssocID="{105818BF-5772-41CA-A988-C8CD1D1E7D52}" presName="hierChild4" presStyleCnt="0"/>
      <dgm:spPr/>
    </dgm:pt>
    <dgm:pt modelId="{8D1ABD18-A507-4F9F-833A-BBC9A15DB528}" type="pres">
      <dgm:prSet presAssocID="{24602652-FD75-4B73-8FCE-607803304530}" presName="Name37" presStyleLbl="parChTrans1D4" presStyleIdx="2" presStyleCnt="14"/>
      <dgm:spPr/>
      <dgm:t>
        <a:bodyPr/>
        <a:lstStyle/>
        <a:p>
          <a:endParaRPr lang="fr-FR"/>
        </a:p>
      </dgm:t>
    </dgm:pt>
    <dgm:pt modelId="{37420E0C-88AC-45E7-A7F8-C5C0B903B6CF}" type="pres">
      <dgm:prSet presAssocID="{4BFCF0D7-B050-4056-9E31-1DAC2D110DF7}" presName="hierRoot2" presStyleCnt="0">
        <dgm:presLayoutVars>
          <dgm:hierBranch val="init"/>
        </dgm:presLayoutVars>
      </dgm:prSet>
      <dgm:spPr/>
    </dgm:pt>
    <dgm:pt modelId="{ACC15E48-8886-4B75-A011-1CDC3AFF0B19}" type="pres">
      <dgm:prSet presAssocID="{4BFCF0D7-B050-4056-9E31-1DAC2D110DF7}" presName="rootComposite" presStyleCnt="0"/>
      <dgm:spPr/>
    </dgm:pt>
    <dgm:pt modelId="{06AD11A2-64A4-4960-B07E-65A15D076A65}" type="pres">
      <dgm:prSet presAssocID="{4BFCF0D7-B050-4056-9E31-1DAC2D110DF7}" presName="rootText" presStyleLbl="node4" presStyleIdx="2" presStyleCnt="14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E6BD214F-0852-4F10-80EC-EF7F1CE3AC57}" type="pres">
      <dgm:prSet presAssocID="{4BFCF0D7-B050-4056-9E31-1DAC2D110DF7}" presName="rootConnector" presStyleLbl="node4" presStyleIdx="2" presStyleCnt="14"/>
      <dgm:spPr/>
      <dgm:t>
        <a:bodyPr/>
        <a:lstStyle/>
        <a:p>
          <a:endParaRPr lang="fr-FR"/>
        </a:p>
      </dgm:t>
    </dgm:pt>
    <dgm:pt modelId="{24B95731-22E8-4856-8A6F-5F180C73AF5A}" type="pres">
      <dgm:prSet presAssocID="{4BFCF0D7-B050-4056-9E31-1DAC2D110DF7}" presName="hierChild4" presStyleCnt="0"/>
      <dgm:spPr/>
    </dgm:pt>
    <dgm:pt modelId="{78325C78-64CB-4A75-A11E-A580CC1CC194}" type="pres">
      <dgm:prSet presAssocID="{4BFCF0D7-B050-4056-9E31-1DAC2D110DF7}" presName="hierChild5" presStyleCnt="0"/>
      <dgm:spPr/>
    </dgm:pt>
    <dgm:pt modelId="{79AF7A34-A3E7-4E51-87D7-6CC9BCF60781}" type="pres">
      <dgm:prSet presAssocID="{105818BF-5772-41CA-A988-C8CD1D1E7D52}" presName="hierChild5" presStyleCnt="0"/>
      <dgm:spPr/>
    </dgm:pt>
    <dgm:pt modelId="{17BAF512-1083-4DE8-816F-60F2ED86340B}" type="pres">
      <dgm:prSet presAssocID="{68419C84-DC59-448B-AA0B-F4B0B0790C91}" presName="Name37" presStyleLbl="parChTrans1D4" presStyleIdx="3" presStyleCnt="14"/>
      <dgm:spPr/>
      <dgm:t>
        <a:bodyPr/>
        <a:lstStyle/>
        <a:p>
          <a:endParaRPr lang="fr-FR"/>
        </a:p>
      </dgm:t>
    </dgm:pt>
    <dgm:pt modelId="{48EAA292-E128-4687-AA58-D1175DCAD19C}" type="pres">
      <dgm:prSet presAssocID="{999D0F51-8633-49E5-B6B8-0822C9FA77DB}" presName="hierRoot2" presStyleCnt="0">
        <dgm:presLayoutVars>
          <dgm:hierBranch val="init"/>
        </dgm:presLayoutVars>
      </dgm:prSet>
      <dgm:spPr/>
    </dgm:pt>
    <dgm:pt modelId="{0F1F5A40-7611-43C0-BF34-3D355DA3DDEA}" type="pres">
      <dgm:prSet presAssocID="{999D0F51-8633-49E5-B6B8-0822C9FA77DB}" presName="rootComposite" presStyleCnt="0"/>
      <dgm:spPr/>
    </dgm:pt>
    <dgm:pt modelId="{11361712-5A46-40ED-BAFB-AFF46DE39BA8}" type="pres">
      <dgm:prSet presAssocID="{999D0F51-8633-49E5-B6B8-0822C9FA77DB}" presName="rootText" presStyleLbl="node4" presStyleIdx="3" presStyleCnt="14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968A951B-2295-4BD1-86A0-1728339D04E7}" type="pres">
      <dgm:prSet presAssocID="{999D0F51-8633-49E5-B6B8-0822C9FA77DB}" presName="rootConnector" presStyleLbl="node4" presStyleIdx="3" presStyleCnt="14"/>
      <dgm:spPr/>
      <dgm:t>
        <a:bodyPr/>
        <a:lstStyle/>
        <a:p>
          <a:endParaRPr lang="fr-FR"/>
        </a:p>
      </dgm:t>
    </dgm:pt>
    <dgm:pt modelId="{A35FF923-C3E3-43F3-91EB-7AD8DEDD6601}" type="pres">
      <dgm:prSet presAssocID="{999D0F51-8633-49E5-B6B8-0822C9FA77DB}" presName="hierChild4" presStyleCnt="0"/>
      <dgm:spPr/>
    </dgm:pt>
    <dgm:pt modelId="{3CBA98FE-EA4D-4FEA-90DC-6BF87755D49E}" type="pres">
      <dgm:prSet presAssocID="{EBBE856C-BEBE-4FF0-9A06-3CAED53C128A}" presName="Name37" presStyleLbl="parChTrans1D4" presStyleIdx="4" presStyleCnt="14"/>
      <dgm:spPr/>
      <dgm:t>
        <a:bodyPr/>
        <a:lstStyle/>
        <a:p>
          <a:endParaRPr lang="fr-FR"/>
        </a:p>
      </dgm:t>
    </dgm:pt>
    <dgm:pt modelId="{A94A42BE-81E8-409D-8AE7-0C7C28D47970}" type="pres">
      <dgm:prSet presAssocID="{C0EED89D-EB4B-446F-86B1-51094E960024}" presName="hierRoot2" presStyleCnt="0">
        <dgm:presLayoutVars>
          <dgm:hierBranch val="init"/>
        </dgm:presLayoutVars>
      </dgm:prSet>
      <dgm:spPr/>
    </dgm:pt>
    <dgm:pt modelId="{C367AD6E-CDED-4122-85C7-978C8CEDD82E}" type="pres">
      <dgm:prSet presAssocID="{C0EED89D-EB4B-446F-86B1-51094E960024}" presName="rootComposite" presStyleCnt="0"/>
      <dgm:spPr/>
    </dgm:pt>
    <dgm:pt modelId="{4F05D05C-EEAB-4F53-BC5D-FC3CB34D315E}" type="pres">
      <dgm:prSet presAssocID="{C0EED89D-EB4B-446F-86B1-51094E960024}" presName="rootText" presStyleLbl="node4" presStyleIdx="4" presStyleCnt="14" custLinFactNeighborX="-3716" custLinFactNeighborY="5771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37B91525-7C69-4761-97DE-921E48077E26}" type="pres">
      <dgm:prSet presAssocID="{C0EED89D-EB4B-446F-86B1-51094E960024}" presName="rootConnector" presStyleLbl="node4" presStyleIdx="4" presStyleCnt="14"/>
      <dgm:spPr/>
      <dgm:t>
        <a:bodyPr/>
        <a:lstStyle/>
        <a:p>
          <a:endParaRPr lang="fr-FR"/>
        </a:p>
      </dgm:t>
    </dgm:pt>
    <dgm:pt modelId="{6AAF6129-918D-4B42-A8AF-8F079BD65FD1}" type="pres">
      <dgm:prSet presAssocID="{C0EED89D-EB4B-446F-86B1-51094E960024}" presName="hierChild4" presStyleCnt="0"/>
      <dgm:spPr/>
    </dgm:pt>
    <dgm:pt modelId="{D1E92C0F-B633-47C9-A012-8BDF8EDA138D}" type="pres">
      <dgm:prSet presAssocID="{C0EED89D-EB4B-446F-86B1-51094E960024}" presName="hierChild5" presStyleCnt="0"/>
      <dgm:spPr/>
    </dgm:pt>
    <dgm:pt modelId="{53F35499-C9FD-42D8-9CD7-1AFF1EFF962C}" type="pres">
      <dgm:prSet presAssocID="{999D0F51-8633-49E5-B6B8-0822C9FA77DB}" presName="hierChild5" presStyleCnt="0"/>
      <dgm:spPr/>
    </dgm:pt>
    <dgm:pt modelId="{0E7B523B-F624-4497-906D-46334B601BDE}" type="pres">
      <dgm:prSet presAssocID="{6F6714E8-178B-4333-B467-772D5C761A9D}" presName="Name37" presStyleLbl="parChTrans1D4" presStyleIdx="5" presStyleCnt="14"/>
      <dgm:spPr/>
      <dgm:t>
        <a:bodyPr/>
        <a:lstStyle/>
        <a:p>
          <a:endParaRPr lang="fr-FR"/>
        </a:p>
      </dgm:t>
    </dgm:pt>
    <dgm:pt modelId="{EDD7554A-784B-4B92-A030-D4FF0A9B2D52}" type="pres">
      <dgm:prSet presAssocID="{7588D383-D20F-4ACA-80B8-B251C92BC091}" presName="hierRoot2" presStyleCnt="0">
        <dgm:presLayoutVars>
          <dgm:hierBranch val="init"/>
        </dgm:presLayoutVars>
      </dgm:prSet>
      <dgm:spPr/>
    </dgm:pt>
    <dgm:pt modelId="{92152BEC-50AA-4522-A44D-B5B78E4EAF4D}" type="pres">
      <dgm:prSet presAssocID="{7588D383-D20F-4ACA-80B8-B251C92BC091}" presName="rootComposite" presStyleCnt="0"/>
      <dgm:spPr/>
    </dgm:pt>
    <dgm:pt modelId="{4B8A6152-5AF7-4EB4-B0A6-F566BF714C6E}" type="pres">
      <dgm:prSet presAssocID="{7588D383-D20F-4ACA-80B8-B251C92BC091}" presName="rootText" presStyleLbl="node4" presStyleIdx="5" presStyleCnt="14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A7D57904-7E05-45B3-A7F4-6450CDF61E52}" type="pres">
      <dgm:prSet presAssocID="{7588D383-D20F-4ACA-80B8-B251C92BC091}" presName="rootConnector" presStyleLbl="node4" presStyleIdx="5" presStyleCnt="14"/>
      <dgm:spPr/>
      <dgm:t>
        <a:bodyPr/>
        <a:lstStyle/>
        <a:p>
          <a:endParaRPr lang="fr-FR"/>
        </a:p>
      </dgm:t>
    </dgm:pt>
    <dgm:pt modelId="{AD68C473-43CD-4D57-8A61-1EDA0C8F23BF}" type="pres">
      <dgm:prSet presAssocID="{7588D383-D20F-4ACA-80B8-B251C92BC091}" presName="hierChild4" presStyleCnt="0"/>
      <dgm:spPr/>
    </dgm:pt>
    <dgm:pt modelId="{B35DB35E-1EED-40AB-9695-D8F4C6D7627B}" type="pres">
      <dgm:prSet presAssocID="{DB9AB396-9A47-48FE-94F1-349409FD3522}" presName="Name37" presStyleLbl="parChTrans1D4" presStyleIdx="6" presStyleCnt="14"/>
      <dgm:spPr/>
      <dgm:t>
        <a:bodyPr/>
        <a:lstStyle/>
        <a:p>
          <a:endParaRPr lang="fr-FR"/>
        </a:p>
      </dgm:t>
    </dgm:pt>
    <dgm:pt modelId="{BC45C4EB-2333-4EE3-AB64-781F41A30830}" type="pres">
      <dgm:prSet presAssocID="{B603A9A8-9A7E-477C-BC41-7C02F016266C}" presName="hierRoot2" presStyleCnt="0">
        <dgm:presLayoutVars>
          <dgm:hierBranch val="init"/>
        </dgm:presLayoutVars>
      </dgm:prSet>
      <dgm:spPr/>
    </dgm:pt>
    <dgm:pt modelId="{BB121557-70BC-4B8A-992D-E8908B86A9DA}" type="pres">
      <dgm:prSet presAssocID="{B603A9A8-9A7E-477C-BC41-7C02F016266C}" presName="rootComposite" presStyleCnt="0"/>
      <dgm:spPr/>
    </dgm:pt>
    <dgm:pt modelId="{1B592E84-B03A-42EA-A04A-B9E16212074F}" type="pres">
      <dgm:prSet presAssocID="{B603A9A8-9A7E-477C-BC41-7C02F016266C}" presName="rootText" presStyleLbl="node4" presStyleIdx="6" presStyleCnt="14" custLinFactNeighborX="1452" custLinFactNeighborY="5771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6A5311FC-E412-44FD-A0B7-8C2B4CFA441F}" type="pres">
      <dgm:prSet presAssocID="{B603A9A8-9A7E-477C-BC41-7C02F016266C}" presName="rootConnector" presStyleLbl="node4" presStyleIdx="6" presStyleCnt="14"/>
      <dgm:spPr/>
      <dgm:t>
        <a:bodyPr/>
        <a:lstStyle/>
        <a:p>
          <a:endParaRPr lang="fr-FR"/>
        </a:p>
      </dgm:t>
    </dgm:pt>
    <dgm:pt modelId="{78FBC4E3-B9DD-40FF-8CF7-32421B973043}" type="pres">
      <dgm:prSet presAssocID="{B603A9A8-9A7E-477C-BC41-7C02F016266C}" presName="hierChild4" presStyleCnt="0"/>
      <dgm:spPr/>
    </dgm:pt>
    <dgm:pt modelId="{0B32BA11-6279-41BF-B180-7E96B45C661E}" type="pres">
      <dgm:prSet presAssocID="{B603A9A8-9A7E-477C-BC41-7C02F016266C}" presName="hierChild5" presStyleCnt="0"/>
      <dgm:spPr/>
    </dgm:pt>
    <dgm:pt modelId="{09B1856F-FE62-450D-AEE7-BA083C148A83}" type="pres">
      <dgm:prSet presAssocID="{70398411-505B-4B6F-A6A8-8BE4A6A029D4}" presName="Name37" presStyleLbl="parChTrans1D4" presStyleIdx="7" presStyleCnt="14"/>
      <dgm:spPr/>
      <dgm:t>
        <a:bodyPr/>
        <a:lstStyle/>
        <a:p>
          <a:endParaRPr lang="fr-FR"/>
        </a:p>
      </dgm:t>
    </dgm:pt>
    <dgm:pt modelId="{BA0B1182-813D-40CA-9A84-A2A2054F6A70}" type="pres">
      <dgm:prSet presAssocID="{E4F8CB97-FF5E-4089-ABFC-1DF024FD0B46}" presName="hierRoot2" presStyleCnt="0">
        <dgm:presLayoutVars>
          <dgm:hierBranch val="init"/>
        </dgm:presLayoutVars>
      </dgm:prSet>
      <dgm:spPr/>
    </dgm:pt>
    <dgm:pt modelId="{4BED7531-0A25-440F-A903-419BF374754F}" type="pres">
      <dgm:prSet presAssocID="{E4F8CB97-FF5E-4089-ABFC-1DF024FD0B46}" presName="rootComposite" presStyleCnt="0"/>
      <dgm:spPr/>
    </dgm:pt>
    <dgm:pt modelId="{348BA85E-656F-430A-B606-AAEBFE248D5D}" type="pres">
      <dgm:prSet presAssocID="{E4F8CB97-FF5E-4089-ABFC-1DF024FD0B46}" presName="rootText" presStyleLbl="node4" presStyleIdx="7" presStyleCnt="14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57B802ED-E59A-405B-8F40-EED95A168CE0}" type="pres">
      <dgm:prSet presAssocID="{E4F8CB97-FF5E-4089-ABFC-1DF024FD0B46}" presName="rootConnector" presStyleLbl="node4" presStyleIdx="7" presStyleCnt="14"/>
      <dgm:spPr/>
      <dgm:t>
        <a:bodyPr/>
        <a:lstStyle/>
        <a:p>
          <a:endParaRPr lang="fr-FR"/>
        </a:p>
      </dgm:t>
    </dgm:pt>
    <dgm:pt modelId="{A07E0B03-18A8-43D4-A7DF-6B94820B1D89}" type="pres">
      <dgm:prSet presAssocID="{E4F8CB97-FF5E-4089-ABFC-1DF024FD0B46}" presName="hierChild4" presStyleCnt="0"/>
      <dgm:spPr/>
    </dgm:pt>
    <dgm:pt modelId="{6264EC39-10C0-4BD4-AA8C-B89248E59EFE}" type="pres">
      <dgm:prSet presAssocID="{E4F8CB97-FF5E-4089-ABFC-1DF024FD0B46}" presName="hierChild5" presStyleCnt="0"/>
      <dgm:spPr/>
    </dgm:pt>
    <dgm:pt modelId="{33702CF5-2EDB-49A6-9D6C-7554EEF28D5E}" type="pres">
      <dgm:prSet presAssocID="{7588D383-D20F-4ACA-80B8-B251C92BC091}" presName="hierChild5" presStyleCnt="0"/>
      <dgm:spPr/>
    </dgm:pt>
    <dgm:pt modelId="{C8BBDABA-137F-4076-8491-2B21A4135A15}" type="pres">
      <dgm:prSet presAssocID="{EE9DE59F-BA23-4083-864F-75F2738B787A}" presName="hierChild5" presStyleCnt="0"/>
      <dgm:spPr/>
    </dgm:pt>
    <dgm:pt modelId="{86563280-538E-465A-95A3-021056E72E0F}" type="pres">
      <dgm:prSet presAssocID="{71C89CFB-65B4-44D2-B571-7041894FCBFE}" presName="hierChild5" presStyleCnt="0"/>
      <dgm:spPr/>
    </dgm:pt>
    <dgm:pt modelId="{518F2877-23C0-4E9C-BF43-77A0379C1B26}" type="pres">
      <dgm:prSet presAssocID="{22939024-010C-4065-96F4-8F50E8FAF4D5}" presName="Name37" presStyleLbl="parChTrans1D3" presStyleIdx="1" presStyleCnt="4"/>
      <dgm:spPr/>
      <dgm:t>
        <a:bodyPr/>
        <a:lstStyle/>
        <a:p>
          <a:endParaRPr lang="fr-FR"/>
        </a:p>
      </dgm:t>
    </dgm:pt>
    <dgm:pt modelId="{3A6122C7-AF65-4195-89C1-29EACAF7BE62}" type="pres">
      <dgm:prSet presAssocID="{8FAEF0F8-F121-44F5-9A56-9FD706363FAE}" presName="hierRoot2" presStyleCnt="0">
        <dgm:presLayoutVars>
          <dgm:hierBranch val="init"/>
        </dgm:presLayoutVars>
      </dgm:prSet>
      <dgm:spPr/>
    </dgm:pt>
    <dgm:pt modelId="{D3B079A5-3EED-428B-9AA0-91C117D4FCA5}" type="pres">
      <dgm:prSet presAssocID="{8FAEF0F8-F121-44F5-9A56-9FD706363FAE}" presName="rootComposite" presStyleCnt="0"/>
      <dgm:spPr/>
    </dgm:pt>
    <dgm:pt modelId="{DD896860-BCE3-4E19-BB2A-6C3E21BFAD96}" type="pres">
      <dgm:prSet presAssocID="{8FAEF0F8-F121-44F5-9A56-9FD706363FAE}" presName="rootText" presStyleLbl="node3" presStyleIdx="1" presStyleCnt="4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E620B893-7D70-4743-87D9-2657E7A69B12}" type="pres">
      <dgm:prSet presAssocID="{8FAEF0F8-F121-44F5-9A56-9FD706363FAE}" presName="rootConnector" presStyleLbl="node3" presStyleIdx="1" presStyleCnt="4"/>
      <dgm:spPr/>
      <dgm:t>
        <a:bodyPr/>
        <a:lstStyle/>
        <a:p>
          <a:endParaRPr lang="fr-FR"/>
        </a:p>
      </dgm:t>
    </dgm:pt>
    <dgm:pt modelId="{FD10BD32-C939-4B3B-9476-8F8C35EEAF09}" type="pres">
      <dgm:prSet presAssocID="{8FAEF0F8-F121-44F5-9A56-9FD706363FAE}" presName="hierChild4" presStyleCnt="0"/>
      <dgm:spPr/>
    </dgm:pt>
    <dgm:pt modelId="{E7D36D4B-7324-4A53-AF62-2A8145FE467B}" type="pres">
      <dgm:prSet presAssocID="{6ADF089B-0E97-4591-9BDA-AA9143333D3F}" presName="Name37" presStyleLbl="parChTrans1D4" presStyleIdx="8" presStyleCnt="14"/>
      <dgm:spPr/>
      <dgm:t>
        <a:bodyPr/>
        <a:lstStyle/>
        <a:p>
          <a:endParaRPr lang="fr-FR"/>
        </a:p>
      </dgm:t>
    </dgm:pt>
    <dgm:pt modelId="{F3405C58-2FD0-4240-AB08-51AAF2681249}" type="pres">
      <dgm:prSet presAssocID="{A027638B-8556-4FA0-98EA-DB67D999D264}" presName="hierRoot2" presStyleCnt="0">
        <dgm:presLayoutVars>
          <dgm:hierBranch val="init"/>
        </dgm:presLayoutVars>
      </dgm:prSet>
      <dgm:spPr/>
    </dgm:pt>
    <dgm:pt modelId="{8986C555-0D4F-4C7E-B1DA-59A297461072}" type="pres">
      <dgm:prSet presAssocID="{A027638B-8556-4FA0-98EA-DB67D999D264}" presName="rootComposite" presStyleCnt="0"/>
      <dgm:spPr/>
    </dgm:pt>
    <dgm:pt modelId="{F086ECA4-39A6-4552-94AD-0BD22856AB9B}" type="pres">
      <dgm:prSet presAssocID="{A027638B-8556-4FA0-98EA-DB67D999D264}" presName="rootText" presStyleLbl="node4" presStyleIdx="8" presStyleCnt="14">
        <dgm:presLayoutVars>
          <dgm:chPref val="3"/>
        </dgm:presLayoutVars>
      </dgm:prSet>
      <dgm:spPr>
        <a:xfrm>
          <a:off x="3629512" y="2174278"/>
          <a:ext cx="1019888" cy="509944"/>
        </a:xfrm>
        <a:prstGeom prst="rect">
          <a:avLst/>
        </a:prstGeom>
      </dgm:spPr>
      <dgm:t>
        <a:bodyPr/>
        <a:lstStyle/>
        <a:p>
          <a:endParaRPr lang="fr-FR"/>
        </a:p>
      </dgm:t>
    </dgm:pt>
    <dgm:pt modelId="{AE444620-84FA-4D2B-9258-39ADD93D2C50}" type="pres">
      <dgm:prSet presAssocID="{A027638B-8556-4FA0-98EA-DB67D999D264}" presName="rootConnector" presStyleLbl="node4" presStyleIdx="8" presStyleCnt="14"/>
      <dgm:spPr/>
      <dgm:t>
        <a:bodyPr/>
        <a:lstStyle/>
        <a:p>
          <a:endParaRPr lang="fr-FR"/>
        </a:p>
      </dgm:t>
    </dgm:pt>
    <dgm:pt modelId="{FF40094F-15A3-4A43-9805-016705E6387E}" type="pres">
      <dgm:prSet presAssocID="{A027638B-8556-4FA0-98EA-DB67D999D264}" presName="hierChild4" presStyleCnt="0"/>
      <dgm:spPr/>
    </dgm:pt>
    <dgm:pt modelId="{078A5E04-38E0-402B-BFC6-4C9EF9853489}" type="pres">
      <dgm:prSet presAssocID="{AE14D6C5-8EF5-4E2E-BE40-F11EDB8FCA0B}" presName="Name37" presStyleLbl="parChTrans1D4" presStyleIdx="9" presStyleCnt="14"/>
      <dgm:spPr/>
      <dgm:t>
        <a:bodyPr/>
        <a:lstStyle/>
        <a:p>
          <a:endParaRPr lang="fr-FR"/>
        </a:p>
      </dgm:t>
    </dgm:pt>
    <dgm:pt modelId="{8DD15E45-01D3-4690-AE92-57EE3CAD32CA}" type="pres">
      <dgm:prSet presAssocID="{4C773C7A-D981-4A60-B66D-E64FDEF72065}" presName="hierRoot2" presStyleCnt="0">
        <dgm:presLayoutVars>
          <dgm:hierBranch val="init"/>
        </dgm:presLayoutVars>
      </dgm:prSet>
      <dgm:spPr/>
    </dgm:pt>
    <dgm:pt modelId="{A81AA1D4-BFF2-45F7-81D1-8936BCF7714E}" type="pres">
      <dgm:prSet presAssocID="{4C773C7A-D981-4A60-B66D-E64FDEF72065}" presName="rootComposite" presStyleCnt="0"/>
      <dgm:spPr/>
    </dgm:pt>
    <dgm:pt modelId="{92160E11-C633-4ABF-8407-FE2BE9D71227}" type="pres">
      <dgm:prSet presAssocID="{4C773C7A-D981-4A60-B66D-E64FDEF72065}" presName="rootText" presStyleLbl="node4" presStyleIdx="9" presStyleCnt="14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6A1F611D-E187-4359-9CA8-E5410C04778E}" type="pres">
      <dgm:prSet presAssocID="{4C773C7A-D981-4A60-B66D-E64FDEF72065}" presName="rootConnector" presStyleLbl="node4" presStyleIdx="9" presStyleCnt="14"/>
      <dgm:spPr/>
      <dgm:t>
        <a:bodyPr/>
        <a:lstStyle/>
        <a:p>
          <a:endParaRPr lang="fr-FR"/>
        </a:p>
      </dgm:t>
    </dgm:pt>
    <dgm:pt modelId="{1CBACBD0-CF83-4C66-9236-364F908C63B1}" type="pres">
      <dgm:prSet presAssocID="{4C773C7A-D981-4A60-B66D-E64FDEF72065}" presName="hierChild4" presStyleCnt="0"/>
      <dgm:spPr/>
    </dgm:pt>
    <dgm:pt modelId="{ABDF8E64-51E3-4A04-A427-072B69597830}" type="pres">
      <dgm:prSet presAssocID="{4C773C7A-D981-4A60-B66D-E64FDEF72065}" presName="hierChild5" presStyleCnt="0"/>
      <dgm:spPr/>
    </dgm:pt>
    <dgm:pt modelId="{94C323BD-E7A6-427D-86C1-3E06AEF2CBAE}" type="pres">
      <dgm:prSet presAssocID="{A027638B-8556-4FA0-98EA-DB67D999D264}" presName="hierChild5" presStyleCnt="0"/>
      <dgm:spPr/>
    </dgm:pt>
    <dgm:pt modelId="{F4509604-35E7-46A2-BC7E-1A012DC8F293}" type="pres">
      <dgm:prSet presAssocID="{8FAEF0F8-F121-44F5-9A56-9FD706363FAE}" presName="hierChild5" presStyleCnt="0"/>
      <dgm:spPr/>
    </dgm:pt>
    <dgm:pt modelId="{30462EEF-D9D4-4FC0-BBFE-A71588EF9C43}" type="pres">
      <dgm:prSet presAssocID="{84E40B39-9F3F-4D1B-821D-3A9F07E0DAA5}" presName="hierChild5" presStyleCnt="0"/>
      <dgm:spPr/>
    </dgm:pt>
    <dgm:pt modelId="{3DC77DB8-5DAE-40C2-99A8-1C687105112E}" type="pres">
      <dgm:prSet presAssocID="{0C9F6E68-6D36-4CAA-884A-E61A364ED7B9}" presName="Name37" presStyleLbl="parChTrans1D2" presStyleIdx="1" presStyleCnt="2"/>
      <dgm:spPr/>
      <dgm:t>
        <a:bodyPr/>
        <a:lstStyle/>
        <a:p>
          <a:endParaRPr lang="fr-FR"/>
        </a:p>
      </dgm:t>
    </dgm:pt>
    <dgm:pt modelId="{17C412DF-1D49-42AF-84F8-910562965296}" type="pres">
      <dgm:prSet presAssocID="{38E7A812-1E49-431B-814C-4464F38CA16B}" presName="hierRoot2" presStyleCnt="0">
        <dgm:presLayoutVars>
          <dgm:hierBranch val="init"/>
        </dgm:presLayoutVars>
      </dgm:prSet>
      <dgm:spPr/>
    </dgm:pt>
    <dgm:pt modelId="{E961E185-ABF7-4C6F-9954-C5F5CEE10931}" type="pres">
      <dgm:prSet presAssocID="{38E7A812-1E49-431B-814C-4464F38CA16B}" presName="rootComposite" presStyleCnt="0"/>
      <dgm:spPr/>
    </dgm:pt>
    <dgm:pt modelId="{EF7F6059-D12E-407D-BD57-3C26E0F0EA60}" type="pres">
      <dgm:prSet presAssocID="{38E7A812-1E49-431B-814C-4464F38CA16B}" presName="rootText" presStyleLbl="node2" presStyleIdx="1" presStyleCnt="2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7D664AE0-1AD6-48C9-A242-A348149FA3C8}" type="pres">
      <dgm:prSet presAssocID="{38E7A812-1E49-431B-814C-4464F38CA16B}" presName="rootConnector" presStyleLbl="node2" presStyleIdx="1" presStyleCnt="2"/>
      <dgm:spPr/>
      <dgm:t>
        <a:bodyPr/>
        <a:lstStyle/>
        <a:p>
          <a:endParaRPr lang="fr-FR"/>
        </a:p>
      </dgm:t>
    </dgm:pt>
    <dgm:pt modelId="{0E4F89BE-B962-4B7F-9D21-76E16085C5C7}" type="pres">
      <dgm:prSet presAssocID="{38E7A812-1E49-431B-814C-4464F38CA16B}" presName="hierChild4" presStyleCnt="0"/>
      <dgm:spPr/>
    </dgm:pt>
    <dgm:pt modelId="{DA7638CC-7B63-4ACB-A88D-36B411A3137A}" type="pres">
      <dgm:prSet presAssocID="{1A6140B1-9EA5-441A-A085-1DB03A6AD353}" presName="Name37" presStyleLbl="parChTrans1D3" presStyleIdx="2" presStyleCnt="4"/>
      <dgm:spPr/>
      <dgm:t>
        <a:bodyPr/>
        <a:lstStyle/>
        <a:p>
          <a:endParaRPr lang="fr-FR"/>
        </a:p>
      </dgm:t>
    </dgm:pt>
    <dgm:pt modelId="{F087B0BC-74DE-4D8F-B2B6-03187CEB145B}" type="pres">
      <dgm:prSet presAssocID="{60E102DC-6853-428B-8857-AABF9057CA87}" presName="hierRoot2" presStyleCnt="0">
        <dgm:presLayoutVars>
          <dgm:hierBranch val="init"/>
        </dgm:presLayoutVars>
      </dgm:prSet>
      <dgm:spPr/>
    </dgm:pt>
    <dgm:pt modelId="{EC1476A3-AADF-4215-ABDB-806F482BE7CF}" type="pres">
      <dgm:prSet presAssocID="{60E102DC-6853-428B-8857-AABF9057CA87}" presName="rootComposite" presStyleCnt="0"/>
      <dgm:spPr/>
    </dgm:pt>
    <dgm:pt modelId="{ADB2640E-8EF3-4BA9-BF31-830566C3B427}" type="pres">
      <dgm:prSet presAssocID="{60E102DC-6853-428B-8857-AABF9057CA87}" presName="rootText" presStyleLbl="node3" presStyleIdx="2" presStyleCnt="4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465CCA04-E8C4-440D-BDD0-68E876A03C42}" type="pres">
      <dgm:prSet presAssocID="{60E102DC-6853-428B-8857-AABF9057CA87}" presName="rootConnector" presStyleLbl="node3" presStyleIdx="2" presStyleCnt="4"/>
      <dgm:spPr/>
      <dgm:t>
        <a:bodyPr/>
        <a:lstStyle/>
        <a:p>
          <a:endParaRPr lang="fr-FR"/>
        </a:p>
      </dgm:t>
    </dgm:pt>
    <dgm:pt modelId="{B6615944-35AF-4440-82DC-AB7F83BB68A0}" type="pres">
      <dgm:prSet presAssocID="{60E102DC-6853-428B-8857-AABF9057CA87}" presName="hierChild4" presStyleCnt="0"/>
      <dgm:spPr/>
    </dgm:pt>
    <dgm:pt modelId="{188550EB-4667-4F3D-9843-88F799D4F8F0}" type="pres">
      <dgm:prSet presAssocID="{B47EF287-30E5-4653-99A7-B77D98ABC944}" presName="Name37" presStyleLbl="parChTrans1D4" presStyleIdx="10" presStyleCnt="14"/>
      <dgm:spPr/>
      <dgm:t>
        <a:bodyPr/>
        <a:lstStyle/>
        <a:p>
          <a:endParaRPr lang="fr-FR"/>
        </a:p>
      </dgm:t>
    </dgm:pt>
    <dgm:pt modelId="{871F24EE-6DD5-42C3-AA37-5FC94D688365}" type="pres">
      <dgm:prSet presAssocID="{455017B8-E247-446F-8B22-3856D5019FA0}" presName="hierRoot2" presStyleCnt="0">
        <dgm:presLayoutVars>
          <dgm:hierBranch val="init"/>
        </dgm:presLayoutVars>
      </dgm:prSet>
      <dgm:spPr/>
    </dgm:pt>
    <dgm:pt modelId="{67642F09-866A-41D4-9FC9-E47FEB0CEBC9}" type="pres">
      <dgm:prSet presAssocID="{455017B8-E247-446F-8B22-3856D5019FA0}" presName="rootComposite" presStyleCnt="0"/>
      <dgm:spPr/>
    </dgm:pt>
    <dgm:pt modelId="{986A6565-99C9-44D4-8974-DB5EFC1C2175}" type="pres">
      <dgm:prSet presAssocID="{455017B8-E247-446F-8B22-3856D5019FA0}" presName="rootText" presStyleLbl="node4" presStyleIdx="10" presStyleCnt="14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B24B0898-12FD-4C43-BD8B-FA4DB030513C}" type="pres">
      <dgm:prSet presAssocID="{455017B8-E247-446F-8B22-3856D5019FA0}" presName="rootConnector" presStyleLbl="node4" presStyleIdx="10" presStyleCnt="14"/>
      <dgm:spPr/>
      <dgm:t>
        <a:bodyPr/>
        <a:lstStyle/>
        <a:p>
          <a:endParaRPr lang="fr-FR"/>
        </a:p>
      </dgm:t>
    </dgm:pt>
    <dgm:pt modelId="{C20FBE53-EDD0-4DBF-B20B-B8CD5E80C83C}" type="pres">
      <dgm:prSet presAssocID="{455017B8-E247-446F-8B22-3856D5019FA0}" presName="hierChild4" presStyleCnt="0"/>
      <dgm:spPr/>
    </dgm:pt>
    <dgm:pt modelId="{241FE9F1-BB4A-4BAF-B21C-0BD8E1301197}" type="pres">
      <dgm:prSet presAssocID="{455017B8-E247-446F-8B22-3856D5019FA0}" presName="hierChild5" presStyleCnt="0"/>
      <dgm:spPr/>
    </dgm:pt>
    <dgm:pt modelId="{EA09134E-E1C2-49D0-90B9-78FD80DC09B9}" type="pres">
      <dgm:prSet presAssocID="{91E77D08-1EB3-4401-87D4-895A34F167EB}" presName="Name37" presStyleLbl="parChTrans1D4" presStyleIdx="11" presStyleCnt="14"/>
      <dgm:spPr/>
      <dgm:t>
        <a:bodyPr/>
        <a:lstStyle/>
        <a:p>
          <a:endParaRPr lang="fr-FR"/>
        </a:p>
      </dgm:t>
    </dgm:pt>
    <dgm:pt modelId="{0319F408-0D88-443E-9FB4-ADB2228DAA9C}" type="pres">
      <dgm:prSet presAssocID="{6BB07C42-A731-44A5-9A75-743648BFAE79}" presName="hierRoot2" presStyleCnt="0">
        <dgm:presLayoutVars>
          <dgm:hierBranch val="init"/>
        </dgm:presLayoutVars>
      </dgm:prSet>
      <dgm:spPr/>
    </dgm:pt>
    <dgm:pt modelId="{C0D5D184-A697-41E1-B11E-E6A11DF5A05F}" type="pres">
      <dgm:prSet presAssocID="{6BB07C42-A731-44A5-9A75-743648BFAE79}" presName="rootComposite" presStyleCnt="0"/>
      <dgm:spPr/>
    </dgm:pt>
    <dgm:pt modelId="{10AB3C6C-1321-4D99-BA5E-429BF4B17445}" type="pres">
      <dgm:prSet presAssocID="{6BB07C42-A731-44A5-9A75-743648BFAE79}" presName="rootText" presStyleLbl="node4" presStyleIdx="11" presStyleCnt="14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2F5E2E5D-4230-41E9-862C-9431B6B411A3}" type="pres">
      <dgm:prSet presAssocID="{6BB07C42-A731-44A5-9A75-743648BFAE79}" presName="rootConnector" presStyleLbl="node4" presStyleIdx="11" presStyleCnt="14"/>
      <dgm:spPr/>
      <dgm:t>
        <a:bodyPr/>
        <a:lstStyle/>
        <a:p>
          <a:endParaRPr lang="fr-FR"/>
        </a:p>
      </dgm:t>
    </dgm:pt>
    <dgm:pt modelId="{0D60AF89-C6A8-4A4B-B90A-80946DD04D28}" type="pres">
      <dgm:prSet presAssocID="{6BB07C42-A731-44A5-9A75-743648BFAE79}" presName="hierChild4" presStyleCnt="0"/>
      <dgm:spPr/>
    </dgm:pt>
    <dgm:pt modelId="{A35EEBD6-0770-4E23-A920-3E45D7AA0C66}" type="pres">
      <dgm:prSet presAssocID="{6BB07C42-A731-44A5-9A75-743648BFAE79}" presName="hierChild5" presStyleCnt="0"/>
      <dgm:spPr/>
    </dgm:pt>
    <dgm:pt modelId="{934A6637-AAE1-40B4-B45F-1EFEB4D13EB9}" type="pres">
      <dgm:prSet presAssocID="{60E102DC-6853-428B-8857-AABF9057CA87}" presName="hierChild5" presStyleCnt="0"/>
      <dgm:spPr/>
    </dgm:pt>
    <dgm:pt modelId="{A78C026B-4224-4A70-A220-5491479365B4}" type="pres">
      <dgm:prSet presAssocID="{3E17F9AF-6CA2-482A-BECE-8008F6283CB7}" presName="Name37" presStyleLbl="parChTrans1D3" presStyleIdx="3" presStyleCnt="4"/>
      <dgm:spPr/>
      <dgm:t>
        <a:bodyPr/>
        <a:lstStyle/>
        <a:p>
          <a:endParaRPr lang="fr-FR"/>
        </a:p>
      </dgm:t>
    </dgm:pt>
    <dgm:pt modelId="{F9FCA961-8AF2-4B69-AF7C-BC806D771114}" type="pres">
      <dgm:prSet presAssocID="{9159AF8F-6191-4DEE-AC97-C914B1FD6537}" presName="hierRoot2" presStyleCnt="0">
        <dgm:presLayoutVars>
          <dgm:hierBranch val="init"/>
        </dgm:presLayoutVars>
      </dgm:prSet>
      <dgm:spPr/>
    </dgm:pt>
    <dgm:pt modelId="{762051B9-5E31-41A8-A2F7-282E5185A54F}" type="pres">
      <dgm:prSet presAssocID="{9159AF8F-6191-4DEE-AC97-C914B1FD6537}" presName="rootComposite" presStyleCnt="0"/>
      <dgm:spPr/>
    </dgm:pt>
    <dgm:pt modelId="{94927A50-EE5A-4EC0-88B3-DB38A4911F9B}" type="pres">
      <dgm:prSet presAssocID="{9159AF8F-6191-4DEE-AC97-C914B1FD6537}" presName="rootText" presStyleLbl="node3" presStyleIdx="3" presStyleCnt="4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202E8F5F-7A00-4FB1-925D-49D5BBE95FFB}" type="pres">
      <dgm:prSet presAssocID="{9159AF8F-6191-4DEE-AC97-C914B1FD6537}" presName="rootConnector" presStyleLbl="node3" presStyleIdx="3" presStyleCnt="4"/>
      <dgm:spPr/>
      <dgm:t>
        <a:bodyPr/>
        <a:lstStyle/>
        <a:p>
          <a:endParaRPr lang="fr-FR"/>
        </a:p>
      </dgm:t>
    </dgm:pt>
    <dgm:pt modelId="{D4F21F18-E2E3-458C-8E15-0EC95A6AC9F4}" type="pres">
      <dgm:prSet presAssocID="{9159AF8F-6191-4DEE-AC97-C914B1FD6537}" presName="hierChild4" presStyleCnt="0"/>
      <dgm:spPr/>
    </dgm:pt>
    <dgm:pt modelId="{62D089A2-7623-41A6-8DC3-46DBA56151B2}" type="pres">
      <dgm:prSet presAssocID="{0BFB1F70-7820-404C-A52E-F0BC31A61A46}" presName="Name37" presStyleLbl="parChTrans1D4" presStyleIdx="12" presStyleCnt="14"/>
      <dgm:spPr/>
      <dgm:t>
        <a:bodyPr/>
        <a:lstStyle/>
        <a:p>
          <a:endParaRPr lang="fr-FR"/>
        </a:p>
      </dgm:t>
    </dgm:pt>
    <dgm:pt modelId="{BF595503-4BB0-4B4D-AD55-16C786AFD69F}" type="pres">
      <dgm:prSet presAssocID="{C52BC9A6-E6F1-4597-9CE0-6917B2E697D5}" presName="hierRoot2" presStyleCnt="0">
        <dgm:presLayoutVars>
          <dgm:hierBranch val="init"/>
        </dgm:presLayoutVars>
      </dgm:prSet>
      <dgm:spPr/>
    </dgm:pt>
    <dgm:pt modelId="{6B8B7AE7-C113-470E-974E-21C651623105}" type="pres">
      <dgm:prSet presAssocID="{C52BC9A6-E6F1-4597-9CE0-6917B2E697D5}" presName="rootComposite" presStyleCnt="0"/>
      <dgm:spPr/>
    </dgm:pt>
    <dgm:pt modelId="{0A9F03F2-8CE9-4CAA-8AB9-877FD3E819F7}" type="pres">
      <dgm:prSet presAssocID="{C52BC9A6-E6F1-4597-9CE0-6917B2E697D5}" presName="rootText" presStyleLbl="node4" presStyleIdx="12" presStyleCnt="14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6B6A8E7C-8A98-419C-B5F5-083E9B86DF75}" type="pres">
      <dgm:prSet presAssocID="{C52BC9A6-E6F1-4597-9CE0-6917B2E697D5}" presName="rootConnector" presStyleLbl="node4" presStyleIdx="12" presStyleCnt="14"/>
      <dgm:spPr/>
      <dgm:t>
        <a:bodyPr/>
        <a:lstStyle/>
        <a:p>
          <a:endParaRPr lang="fr-FR"/>
        </a:p>
      </dgm:t>
    </dgm:pt>
    <dgm:pt modelId="{59D5EE29-118A-4209-ABB3-0AC0B2C715D8}" type="pres">
      <dgm:prSet presAssocID="{C52BC9A6-E6F1-4597-9CE0-6917B2E697D5}" presName="hierChild4" presStyleCnt="0"/>
      <dgm:spPr/>
    </dgm:pt>
    <dgm:pt modelId="{5B3A6787-5C33-48A7-8D8E-ABE306435F1D}" type="pres">
      <dgm:prSet presAssocID="{C52BC9A6-E6F1-4597-9CE0-6917B2E697D5}" presName="hierChild5" presStyleCnt="0"/>
      <dgm:spPr/>
    </dgm:pt>
    <dgm:pt modelId="{8D46A67F-65A9-4B61-BB9D-37103201FCFE}" type="pres">
      <dgm:prSet presAssocID="{86C9ABF8-50DE-401A-96E1-124B201DEF4B}" presName="Name37" presStyleLbl="parChTrans1D4" presStyleIdx="13" presStyleCnt="14"/>
      <dgm:spPr/>
      <dgm:t>
        <a:bodyPr/>
        <a:lstStyle/>
        <a:p>
          <a:endParaRPr lang="fr-FR"/>
        </a:p>
      </dgm:t>
    </dgm:pt>
    <dgm:pt modelId="{1910F5DC-6B00-42BE-A176-5547E8C4A06B}" type="pres">
      <dgm:prSet presAssocID="{4B7A05AB-40D8-40D1-A1C6-C98AAC4CE82F}" presName="hierRoot2" presStyleCnt="0">
        <dgm:presLayoutVars>
          <dgm:hierBranch val="init"/>
        </dgm:presLayoutVars>
      </dgm:prSet>
      <dgm:spPr/>
    </dgm:pt>
    <dgm:pt modelId="{0DA4EF5B-9D8E-4C32-AAA6-F6A91AF6D56A}" type="pres">
      <dgm:prSet presAssocID="{4B7A05AB-40D8-40D1-A1C6-C98AAC4CE82F}" presName="rootComposite" presStyleCnt="0"/>
      <dgm:spPr/>
    </dgm:pt>
    <dgm:pt modelId="{AE2E93B2-E2E9-4EBC-8738-4E199F089868}" type="pres">
      <dgm:prSet presAssocID="{4B7A05AB-40D8-40D1-A1C6-C98AAC4CE82F}" presName="rootText" presStyleLbl="node4" presStyleIdx="13" presStyleCnt="14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773D19CE-ABD9-40EA-8422-2195E87F3311}" type="pres">
      <dgm:prSet presAssocID="{4B7A05AB-40D8-40D1-A1C6-C98AAC4CE82F}" presName="rootConnector" presStyleLbl="node4" presStyleIdx="13" presStyleCnt="14"/>
      <dgm:spPr/>
      <dgm:t>
        <a:bodyPr/>
        <a:lstStyle/>
        <a:p>
          <a:endParaRPr lang="fr-FR"/>
        </a:p>
      </dgm:t>
    </dgm:pt>
    <dgm:pt modelId="{C50827E4-B15D-450F-95C3-54E5594C6A4F}" type="pres">
      <dgm:prSet presAssocID="{4B7A05AB-40D8-40D1-A1C6-C98AAC4CE82F}" presName="hierChild4" presStyleCnt="0"/>
      <dgm:spPr/>
    </dgm:pt>
    <dgm:pt modelId="{B9414391-3ECD-4311-8B88-A0BCE7BC581A}" type="pres">
      <dgm:prSet presAssocID="{4B7A05AB-40D8-40D1-A1C6-C98AAC4CE82F}" presName="hierChild5" presStyleCnt="0"/>
      <dgm:spPr/>
    </dgm:pt>
    <dgm:pt modelId="{6BF3A690-655C-4A22-A6FD-8755314FF5BB}" type="pres">
      <dgm:prSet presAssocID="{9159AF8F-6191-4DEE-AC97-C914B1FD6537}" presName="hierChild5" presStyleCnt="0"/>
      <dgm:spPr/>
    </dgm:pt>
    <dgm:pt modelId="{DA3F381C-B8A3-4512-A67B-28EB264C0634}" type="pres">
      <dgm:prSet presAssocID="{38E7A812-1E49-431B-814C-4464F38CA16B}" presName="hierChild5" presStyleCnt="0"/>
      <dgm:spPr/>
    </dgm:pt>
    <dgm:pt modelId="{E7EDA748-79E9-4C9C-86C0-AE47CFFE13EF}" type="pres">
      <dgm:prSet presAssocID="{0C4BD120-9611-4D9E-8B63-F306D22E28C5}" presName="hierChild3" presStyleCnt="0"/>
      <dgm:spPr/>
    </dgm:pt>
  </dgm:ptLst>
  <dgm:cxnLst>
    <dgm:cxn modelId="{97DD8765-5B24-49CF-ACE7-22E948C8A1B5}" type="presOf" srcId="{B47EF287-30E5-4653-99A7-B77D98ABC944}" destId="{188550EB-4667-4F3D-9843-88F799D4F8F0}" srcOrd="0" destOrd="0" presId="urn:microsoft.com/office/officeart/2005/8/layout/orgChart1"/>
    <dgm:cxn modelId="{4A49BC54-B861-4D49-A04B-4EFFCC7F2850}" type="presOf" srcId="{455017B8-E247-446F-8B22-3856D5019FA0}" destId="{B24B0898-12FD-4C43-BD8B-FA4DB030513C}" srcOrd="1" destOrd="0" presId="urn:microsoft.com/office/officeart/2005/8/layout/orgChart1"/>
    <dgm:cxn modelId="{1618F1C9-6D33-4E04-B679-3FC78FB9E282}" srcId="{0C4BD120-9611-4D9E-8B63-F306D22E28C5}" destId="{84E40B39-9F3F-4D1B-821D-3A9F07E0DAA5}" srcOrd="0" destOrd="0" parTransId="{03DC67BC-FE48-4015-BF7C-9A72B0758DD6}" sibTransId="{8D440C1C-FA87-4700-B4DB-BD07104EF565}"/>
    <dgm:cxn modelId="{43537FF9-D12C-4263-9FFA-7BFB5B758C32}" srcId="{8FAEF0F8-F121-44F5-9A56-9FD706363FAE}" destId="{A027638B-8556-4FA0-98EA-DB67D999D264}" srcOrd="0" destOrd="0" parTransId="{6ADF089B-0E97-4591-9BDA-AA9143333D3F}" sibTransId="{E59E9A8B-FD40-42C9-8C74-80E42BA33286}"/>
    <dgm:cxn modelId="{9833CB0C-A62F-4E78-8EA6-F11E7F25A042}" type="presOf" srcId="{60E102DC-6853-428B-8857-AABF9057CA87}" destId="{465CCA04-E8C4-440D-BDD0-68E876A03C42}" srcOrd="1" destOrd="0" presId="urn:microsoft.com/office/officeart/2005/8/layout/orgChart1"/>
    <dgm:cxn modelId="{BCC3FD9D-1791-40F7-96B9-34A35C26441B}" srcId="{0C4BD120-9611-4D9E-8B63-F306D22E28C5}" destId="{38E7A812-1E49-431B-814C-4464F38CA16B}" srcOrd="1" destOrd="0" parTransId="{0C9F6E68-6D36-4CAA-884A-E61A364ED7B9}" sibTransId="{ABCDA9A7-CE85-414C-90CB-0CC227830B12}"/>
    <dgm:cxn modelId="{531762EB-73D3-4486-A26E-F18EAC16646B}" srcId="{60E102DC-6853-428B-8857-AABF9057CA87}" destId="{6BB07C42-A731-44A5-9A75-743648BFAE79}" srcOrd="1" destOrd="0" parTransId="{91E77D08-1EB3-4401-87D4-895A34F167EB}" sibTransId="{05E9D095-6F25-44FE-AE0D-69453954673D}"/>
    <dgm:cxn modelId="{2BFA560C-33B0-4297-842B-8702B568ACA2}" type="presOf" srcId="{0BFB1F70-7820-404C-A52E-F0BC31A61A46}" destId="{62D089A2-7623-41A6-8DC3-46DBA56151B2}" srcOrd="0" destOrd="0" presId="urn:microsoft.com/office/officeart/2005/8/layout/orgChart1"/>
    <dgm:cxn modelId="{FBB98AD2-B250-40E0-B76C-5DB0DB0A8E33}" type="presOf" srcId="{71C89CFB-65B4-44D2-B571-7041894FCBFE}" destId="{F7838D3F-29E7-4028-92A6-FDE5618C1904}" srcOrd="0" destOrd="0" presId="urn:microsoft.com/office/officeart/2005/8/layout/orgChart1"/>
    <dgm:cxn modelId="{EE7E2828-4F41-48BF-9A6F-0129EB2CF507}" type="presOf" srcId="{AE14D6C5-8EF5-4E2E-BE40-F11EDB8FCA0B}" destId="{078A5E04-38E0-402B-BFC6-4C9EF9853489}" srcOrd="0" destOrd="0" presId="urn:microsoft.com/office/officeart/2005/8/layout/orgChart1"/>
    <dgm:cxn modelId="{8A3E29E3-3259-4CDA-8F57-618221F4D9E3}" srcId="{60E102DC-6853-428B-8857-AABF9057CA87}" destId="{455017B8-E247-446F-8B22-3856D5019FA0}" srcOrd="0" destOrd="0" parTransId="{B47EF287-30E5-4653-99A7-B77D98ABC944}" sibTransId="{DBF8EFAE-A1B3-425F-8E27-3CF632FD9CA6}"/>
    <dgm:cxn modelId="{16818072-FF94-499A-B200-48D4D493304C}" srcId="{84E40B39-9F3F-4D1B-821D-3A9F07E0DAA5}" destId="{71C89CFB-65B4-44D2-B571-7041894FCBFE}" srcOrd="0" destOrd="0" parTransId="{B7F83C09-763B-46A0-84D4-C569459CE595}" sibTransId="{153ED78E-E03B-4EDB-A8F2-234568879174}"/>
    <dgm:cxn modelId="{DEDBBA1C-AAE0-480F-9CED-F09945BA72C7}" type="presOf" srcId="{4C773C7A-D981-4A60-B66D-E64FDEF72065}" destId="{92160E11-C633-4ABF-8407-FE2BE9D71227}" srcOrd="0" destOrd="0" presId="urn:microsoft.com/office/officeart/2005/8/layout/orgChart1"/>
    <dgm:cxn modelId="{BA4FEC6F-41EB-4436-8E49-B31FAC055A58}" type="presOf" srcId="{4BFCF0D7-B050-4056-9E31-1DAC2D110DF7}" destId="{06AD11A2-64A4-4960-B07E-65A15D076A65}" srcOrd="0" destOrd="0" presId="urn:microsoft.com/office/officeart/2005/8/layout/orgChart1"/>
    <dgm:cxn modelId="{1CF7DA28-445E-492F-BF0F-0CAEDEE162BF}" type="presOf" srcId="{A027638B-8556-4FA0-98EA-DB67D999D264}" destId="{AE444620-84FA-4D2B-9258-39ADD93D2C50}" srcOrd="1" destOrd="0" presId="urn:microsoft.com/office/officeart/2005/8/layout/orgChart1"/>
    <dgm:cxn modelId="{B39FC597-BC2D-497F-84A1-F8F35A8C3374}" srcId="{A027638B-8556-4FA0-98EA-DB67D999D264}" destId="{4C773C7A-D981-4A60-B66D-E64FDEF72065}" srcOrd="0" destOrd="0" parTransId="{AE14D6C5-8EF5-4E2E-BE40-F11EDB8FCA0B}" sibTransId="{D87F4E4E-3446-4AF0-A343-3F0ED48E2570}"/>
    <dgm:cxn modelId="{17D69398-F8FC-467B-B408-39A42A186D31}" srcId="{71C89CFB-65B4-44D2-B571-7041894FCBFE}" destId="{EE9DE59F-BA23-4083-864F-75F2738B787A}" srcOrd="0" destOrd="0" parTransId="{F9B0AD6E-52CA-41BB-8DAF-07F2DD4ADF38}" sibTransId="{7CCE582B-80D2-42A4-9C6D-31E135D62CBB}"/>
    <dgm:cxn modelId="{E146BE86-56FB-4787-BA59-48A966558D62}" type="presOf" srcId="{24602652-FD75-4B73-8FCE-607803304530}" destId="{8D1ABD18-A507-4F9F-833A-BBC9A15DB528}" srcOrd="0" destOrd="0" presId="urn:microsoft.com/office/officeart/2005/8/layout/orgChart1"/>
    <dgm:cxn modelId="{76B25F4A-FE8D-4272-B70A-F8F2E577007B}" type="presOf" srcId="{03DC67BC-FE48-4015-BF7C-9A72B0758DD6}" destId="{9EC0F59C-8868-47A4-94A6-7BA27FEE39F4}" srcOrd="0" destOrd="0" presId="urn:microsoft.com/office/officeart/2005/8/layout/orgChart1"/>
    <dgm:cxn modelId="{A8FD0553-1F7C-4E58-AD8D-DC0C52A5BE45}" type="presOf" srcId="{68419C84-DC59-448B-AA0B-F4B0B0790C91}" destId="{17BAF512-1083-4DE8-816F-60F2ED86340B}" srcOrd="0" destOrd="0" presId="urn:microsoft.com/office/officeart/2005/8/layout/orgChart1"/>
    <dgm:cxn modelId="{A467ED60-0939-48CA-BFA5-CB1B6126C3EB}" type="presOf" srcId="{6BB07C42-A731-44A5-9A75-743648BFAE79}" destId="{10AB3C6C-1321-4D99-BA5E-429BF4B17445}" srcOrd="0" destOrd="0" presId="urn:microsoft.com/office/officeart/2005/8/layout/orgChart1"/>
    <dgm:cxn modelId="{43664F07-B2C8-4527-A1FF-327AD0617569}" type="presOf" srcId="{38E7A812-1E49-431B-814C-4464F38CA16B}" destId="{7D664AE0-1AD6-48C9-A242-A348149FA3C8}" srcOrd="1" destOrd="0" presId="urn:microsoft.com/office/officeart/2005/8/layout/orgChart1"/>
    <dgm:cxn modelId="{31BF63E1-E970-4519-B055-E5A61AF82C4C}" type="presOf" srcId="{EE9DE59F-BA23-4083-864F-75F2738B787A}" destId="{2A34100F-3009-4665-ADF2-0AADA7515F5E}" srcOrd="1" destOrd="0" presId="urn:microsoft.com/office/officeart/2005/8/layout/orgChart1"/>
    <dgm:cxn modelId="{9A304808-3647-42B5-B38C-92A2CB25FA12}" srcId="{EE9DE59F-BA23-4083-864F-75F2738B787A}" destId="{999D0F51-8633-49E5-B6B8-0822C9FA77DB}" srcOrd="1" destOrd="0" parTransId="{68419C84-DC59-448B-AA0B-F4B0B0790C91}" sibTransId="{48664802-CF49-4797-AF39-63809C7F0CC0}"/>
    <dgm:cxn modelId="{268033B0-F9AD-4BA0-81EF-1BD5F024A386}" type="presOf" srcId="{B603A9A8-9A7E-477C-BC41-7C02F016266C}" destId="{1B592E84-B03A-42EA-A04A-B9E16212074F}" srcOrd="0" destOrd="0" presId="urn:microsoft.com/office/officeart/2005/8/layout/orgChart1"/>
    <dgm:cxn modelId="{CFA6A583-56DD-44BA-99A0-3FF65F3DEDF9}" type="presOf" srcId="{60E102DC-6853-428B-8857-AABF9057CA87}" destId="{ADB2640E-8EF3-4BA9-BF31-830566C3B427}" srcOrd="0" destOrd="0" presId="urn:microsoft.com/office/officeart/2005/8/layout/orgChart1"/>
    <dgm:cxn modelId="{4564C5F7-878D-4B92-9A98-A63EF7E7BE26}" srcId="{38E7A812-1E49-431B-814C-4464F38CA16B}" destId="{60E102DC-6853-428B-8857-AABF9057CA87}" srcOrd="0" destOrd="0" parTransId="{1A6140B1-9EA5-441A-A085-1DB03A6AD353}" sibTransId="{5073F238-D12A-46F2-9E60-CAA33ABB3736}"/>
    <dgm:cxn modelId="{6D2D3F0F-82BE-435D-B181-A0C58744FED1}" type="presOf" srcId="{C0EED89D-EB4B-446F-86B1-51094E960024}" destId="{37B91525-7C69-4761-97DE-921E48077E26}" srcOrd="1" destOrd="0" presId="urn:microsoft.com/office/officeart/2005/8/layout/orgChart1"/>
    <dgm:cxn modelId="{BA8AD3A0-0DDE-45A6-BCA3-D1E3FAAE9A6A}" type="presOf" srcId="{0C9F6E68-6D36-4CAA-884A-E61A364ED7B9}" destId="{3DC77DB8-5DAE-40C2-99A8-1C687105112E}" srcOrd="0" destOrd="0" presId="urn:microsoft.com/office/officeart/2005/8/layout/orgChart1"/>
    <dgm:cxn modelId="{AE8F8EC7-B5B8-42AD-8FBC-30CDD09D393B}" type="presOf" srcId="{6F6714E8-178B-4333-B467-772D5C761A9D}" destId="{0E7B523B-F624-4497-906D-46334B601BDE}" srcOrd="0" destOrd="0" presId="urn:microsoft.com/office/officeart/2005/8/layout/orgChart1"/>
    <dgm:cxn modelId="{3B86C752-BE72-4C01-8852-D072657A6791}" type="presOf" srcId="{999D0F51-8633-49E5-B6B8-0822C9FA77DB}" destId="{968A951B-2295-4BD1-86A0-1728339D04E7}" srcOrd="1" destOrd="0" presId="urn:microsoft.com/office/officeart/2005/8/layout/orgChart1"/>
    <dgm:cxn modelId="{9B3A1C43-C284-48DC-8248-B0B120F08808}" type="presOf" srcId="{E4F8CB97-FF5E-4089-ABFC-1DF024FD0B46}" destId="{348BA85E-656F-430A-B606-AAEBFE248D5D}" srcOrd="0" destOrd="0" presId="urn:microsoft.com/office/officeart/2005/8/layout/orgChart1"/>
    <dgm:cxn modelId="{7A77096C-1815-4743-9720-AEC3C0678C2D}" type="presOf" srcId="{70398411-505B-4B6F-A6A8-8BE4A6A029D4}" destId="{09B1856F-FE62-450D-AEE7-BA083C148A83}" srcOrd="0" destOrd="0" presId="urn:microsoft.com/office/officeart/2005/8/layout/orgChart1"/>
    <dgm:cxn modelId="{4661B24F-7281-428A-8994-C794C6A20221}" srcId="{105818BF-5772-41CA-A988-C8CD1D1E7D52}" destId="{4BFCF0D7-B050-4056-9E31-1DAC2D110DF7}" srcOrd="0" destOrd="0" parTransId="{24602652-FD75-4B73-8FCE-607803304530}" sibTransId="{3A0D375C-35EC-48B8-B395-B9F71361E878}"/>
    <dgm:cxn modelId="{881908FF-F971-4812-AD98-EBD5C32479E3}" type="presOf" srcId="{A027638B-8556-4FA0-98EA-DB67D999D264}" destId="{F086ECA4-39A6-4552-94AD-0BD22856AB9B}" srcOrd="0" destOrd="0" presId="urn:microsoft.com/office/officeart/2005/8/layout/orgChart1"/>
    <dgm:cxn modelId="{B493753C-4DCB-42C3-BF95-5E5AA29CA5D6}" type="presOf" srcId="{EBBE856C-BEBE-4FF0-9A06-3CAED53C128A}" destId="{3CBA98FE-EA4D-4FEA-90DC-6BF87755D49E}" srcOrd="0" destOrd="0" presId="urn:microsoft.com/office/officeart/2005/8/layout/orgChart1"/>
    <dgm:cxn modelId="{6ACAC775-F571-474F-959F-EDEFE8F20CA4}" type="presOf" srcId="{7588D383-D20F-4ACA-80B8-B251C92BC091}" destId="{A7D57904-7E05-45B3-A7F4-6450CDF61E52}" srcOrd="1" destOrd="0" presId="urn:microsoft.com/office/officeart/2005/8/layout/orgChart1"/>
    <dgm:cxn modelId="{BBFC48F7-43E7-41C2-835D-76392224DA37}" type="presOf" srcId="{84E40B39-9F3F-4D1B-821D-3A9F07E0DAA5}" destId="{1458673D-ACCB-4F59-B53A-04C940958078}" srcOrd="0" destOrd="0" presId="urn:microsoft.com/office/officeart/2005/8/layout/orgChart1"/>
    <dgm:cxn modelId="{75DFECC2-CF93-47C8-8EC8-D1162ED69872}" type="presOf" srcId="{71C89CFB-65B4-44D2-B571-7041894FCBFE}" destId="{A92EE38A-F4B3-47D6-BCAD-B5D3D9723D8F}" srcOrd="1" destOrd="0" presId="urn:microsoft.com/office/officeart/2005/8/layout/orgChart1"/>
    <dgm:cxn modelId="{C2C3A3A3-25B7-4208-8545-DDF8C043D1F9}" type="presOf" srcId="{C0EED89D-EB4B-446F-86B1-51094E960024}" destId="{4F05D05C-EEAB-4F53-BC5D-FC3CB34D315E}" srcOrd="0" destOrd="0" presId="urn:microsoft.com/office/officeart/2005/8/layout/orgChart1"/>
    <dgm:cxn modelId="{04CFDA5D-170A-4E2B-9C88-A8561242848C}" srcId="{9159AF8F-6191-4DEE-AC97-C914B1FD6537}" destId="{C52BC9A6-E6F1-4597-9CE0-6917B2E697D5}" srcOrd="0" destOrd="0" parTransId="{0BFB1F70-7820-404C-A52E-F0BC31A61A46}" sibTransId="{E582F962-9BB3-44FF-A249-A0FA75A1691C}"/>
    <dgm:cxn modelId="{3AF1A8D4-32A4-4916-8974-D51B45DE2354}" type="presOf" srcId="{4C773C7A-D981-4A60-B66D-E64FDEF72065}" destId="{6A1F611D-E187-4359-9CA8-E5410C04778E}" srcOrd="1" destOrd="0" presId="urn:microsoft.com/office/officeart/2005/8/layout/orgChart1"/>
    <dgm:cxn modelId="{FE65E79F-D935-4AB9-A4D2-D26160B9F61A}" type="presOf" srcId="{0C4BD120-9611-4D9E-8B63-F306D22E28C5}" destId="{BDEA95DB-FC4D-4625-AAB3-13B44C194A19}" srcOrd="1" destOrd="0" presId="urn:microsoft.com/office/officeart/2005/8/layout/orgChart1"/>
    <dgm:cxn modelId="{8DF66335-4F36-45E0-9DF8-A48E33F76B7A}" type="presOf" srcId="{B603A9A8-9A7E-477C-BC41-7C02F016266C}" destId="{6A5311FC-E412-44FD-A0B7-8C2B4CFA441F}" srcOrd="1" destOrd="0" presId="urn:microsoft.com/office/officeart/2005/8/layout/orgChart1"/>
    <dgm:cxn modelId="{8817A3D5-B191-4FCB-8F40-4D440C3C16B1}" type="presOf" srcId="{C52BC9A6-E6F1-4597-9CE0-6917B2E697D5}" destId="{0A9F03F2-8CE9-4CAA-8AB9-877FD3E819F7}" srcOrd="0" destOrd="0" presId="urn:microsoft.com/office/officeart/2005/8/layout/orgChart1"/>
    <dgm:cxn modelId="{F2FBD6F6-CD86-40A3-8DE3-61D4BC575850}" type="presOf" srcId="{4B7A05AB-40D8-40D1-A1C6-C98AAC4CE82F}" destId="{AE2E93B2-E2E9-4EBC-8738-4E199F089868}" srcOrd="0" destOrd="0" presId="urn:microsoft.com/office/officeart/2005/8/layout/orgChart1"/>
    <dgm:cxn modelId="{ED8FE4D8-E874-4B2F-AA49-B6A9F86E97F2}" type="presOf" srcId="{4BFCF0D7-B050-4056-9E31-1DAC2D110DF7}" destId="{E6BD214F-0852-4F10-80EC-EF7F1CE3AC57}" srcOrd="1" destOrd="0" presId="urn:microsoft.com/office/officeart/2005/8/layout/orgChart1"/>
    <dgm:cxn modelId="{FB2A1A1F-17C1-45B4-A3CC-9E511D9EFCA6}" srcId="{EE9DE59F-BA23-4083-864F-75F2738B787A}" destId="{105818BF-5772-41CA-A988-C8CD1D1E7D52}" srcOrd="0" destOrd="0" parTransId="{000B04E4-C4E5-4887-AD64-335FA25B4273}" sibTransId="{F2C7EBE9-26B6-4169-99C9-63D2F63A32D8}"/>
    <dgm:cxn modelId="{12EA9440-9840-4B42-B4D1-CB76471C4972}" type="presOf" srcId="{8FAEF0F8-F121-44F5-9A56-9FD706363FAE}" destId="{E620B893-7D70-4743-87D9-2657E7A69B12}" srcOrd="1" destOrd="0" presId="urn:microsoft.com/office/officeart/2005/8/layout/orgChart1"/>
    <dgm:cxn modelId="{233E679B-1C85-4B6F-878D-76F65C317AAE}" type="presOf" srcId="{105818BF-5772-41CA-A988-C8CD1D1E7D52}" destId="{4A782F72-2EE1-4C09-B0A8-AFB7A7926C45}" srcOrd="0" destOrd="0" presId="urn:microsoft.com/office/officeart/2005/8/layout/orgChart1"/>
    <dgm:cxn modelId="{28CEF5A1-BFFC-4B1F-A2B7-0EEB3826E785}" type="presOf" srcId="{C52BC9A6-E6F1-4597-9CE0-6917B2E697D5}" destId="{6B6A8E7C-8A98-419C-B5F5-083E9B86DF75}" srcOrd="1" destOrd="0" presId="urn:microsoft.com/office/officeart/2005/8/layout/orgChart1"/>
    <dgm:cxn modelId="{EE805077-93D9-4025-92FB-52271B88426D}" type="presOf" srcId="{38E7A812-1E49-431B-814C-4464F38CA16B}" destId="{EF7F6059-D12E-407D-BD57-3C26E0F0EA60}" srcOrd="0" destOrd="0" presId="urn:microsoft.com/office/officeart/2005/8/layout/orgChart1"/>
    <dgm:cxn modelId="{3BB5DD0F-5448-434C-9867-CCC98BB08FB1}" type="presOf" srcId="{3E17F9AF-6CA2-482A-BECE-8008F6283CB7}" destId="{A78C026B-4224-4A70-A220-5491479365B4}" srcOrd="0" destOrd="0" presId="urn:microsoft.com/office/officeart/2005/8/layout/orgChart1"/>
    <dgm:cxn modelId="{A39082AB-F64F-4B1E-8146-B814EC6B7DCB}" type="presOf" srcId="{DB9AB396-9A47-48FE-94F1-349409FD3522}" destId="{B35DB35E-1EED-40AB-9695-D8F4C6D7627B}" srcOrd="0" destOrd="0" presId="urn:microsoft.com/office/officeart/2005/8/layout/orgChart1"/>
    <dgm:cxn modelId="{F3956F1A-0DDB-4206-883B-981EAC48C95E}" srcId="{7588D383-D20F-4ACA-80B8-B251C92BC091}" destId="{E4F8CB97-FF5E-4089-ABFC-1DF024FD0B46}" srcOrd="1" destOrd="0" parTransId="{70398411-505B-4B6F-A6A8-8BE4A6A029D4}" sibTransId="{20FB12EA-FBAC-4FF4-805F-87D9C23E70B7}"/>
    <dgm:cxn modelId="{4A405B0E-5567-4CD4-901D-D3D38C8BF7E2}" type="presOf" srcId="{91E77D08-1EB3-4401-87D4-895A34F167EB}" destId="{EA09134E-E1C2-49D0-90B9-78FD80DC09B9}" srcOrd="0" destOrd="0" presId="urn:microsoft.com/office/officeart/2005/8/layout/orgChart1"/>
    <dgm:cxn modelId="{8BFE9365-5B14-4574-A256-FBCE25DB19EC}" type="presOf" srcId="{F9B0AD6E-52CA-41BB-8DAF-07F2DD4ADF38}" destId="{AACA4518-7CAA-48C4-B2C7-D41ED857012C}" srcOrd="0" destOrd="0" presId="urn:microsoft.com/office/officeart/2005/8/layout/orgChart1"/>
    <dgm:cxn modelId="{487E6DB4-E3BA-45E9-B30B-06460635D46D}" type="presOf" srcId="{455017B8-E247-446F-8B22-3856D5019FA0}" destId="{986A6565-99C9-44D4-8974-DB5EFC1C2175}" srcOrd="0" destOrd="0" presId="urn:microsoft.com/office/officeart/2005/8/layout/orgChart1"/>
    <dgm:cxn modelId="{0A88D10E-D9DE-43E6-95D2-31255E8747E0}" type="presOf" srcId="{999D0F51-8633-49E5-B6B8-0822C9FA77DB}" destId="{11361712-5A46-40ED-BAFB-AFF46DE39BA8}" srcOrd="0" destOrd="0" presId="urn:microsoft.com/office/officeart/2005/8/layout/orgChart1"/>
    <dgm:cxn modelId="{80DF5E47-7581-436C-BB6E-58F429709E7F}" srcId="{999D0F51-8633-49E5-B6B8-0822C9FA77DB}" destId="{C0EED89D-EB4B-446F-86B1-51094E960024}" srcOrd="0" destOrd="0" parTransId="{EBBE856C-BEBE-4FF0-9A06-3CAED53C128A}" sibTransId="{9D52B79C-EED7-4FB5-BA10-4639DAE48D5C}"/>
    <dgm:cxn modelId="{534967BE-F0A8-47A7-8D0B-339E7750B735}" type="presOf" srcId="{105818BF-5772-41CA-A988-C8CD1D1E7D52}" destId="{DB5FE207-B70C-4557-A0D3-43F6993205C4}" srcOrd="1" destOrd="0" presId="urn:microsoft.com/office/officeart/2005/8/layout/orgChart1"/>
    <dgm:cxn modelId="{A0DD606B-A37D-4021-80EE-E1B8821C3FB0}" srcId="{EE9DE59F-BA23-4083-864F-75F2738B787A}" destId="{7588D383-D20F-4ACA-80B8-B251C92BC091}" srcOrd="2" destOrd="0" parTransId="{6F6714E8-178B-4333-B467-772D5C761A9D}" sibTransId="{6B1BF83B-6823-4437-A2D5-7DE5AD96B2F7}"/>
    <dgm:cxn modelId="{AFD7EF4F-CD6A-46A4-94D7-F8E9D4B96DC8}" type="presOf" srcId="{0C4BD120-9611-4D9E-8B63-F306D22E28C5}" destId="{8937858B-15EB-4F72-95E5-0C5A9ADC46E9}" srcOrd="0" destOrd="0" presId="urn:microsoft.com/office/officeart/2005/8/layout/orgChart1"/>
    <dgm:cxn modelId="{D6D21AD0-42AF-496F-A84D-2672A7EEE88C}" srcId="{38E7A812-1E49-431B-814C-4464F38CA16B}" destId="{9159AF8F-6191-4DEE-AC97-C914B1FD6537}" srcOrd="1" destOrd="0" parTransId="{3E17F9AF-6CA2-482A-BECE-8008F6283CB7}" sibTransId="{F8E4094F-6615-417C-8572-03EB8357226C}"/>
    <dgm:cxn modelId="{04112DA1-8F9F-4A66-89C5-D0AA96B03B27}" type="presOf" srcId="{EE9DE59F-BA23-4083-864F-75F2738B787A}" destId="{02871C1A-7083-476C-8C68-90EC6A1F151D}" srcOrd="0" destOrd="0" presId="urn:microsoft.com/office/officeart/2005/8/layout/orgChart1"/>
    <dgm:cxn modelId="{A341F646-F5C6-4CD9-BDB5-8BEE94793080}" srcId="{7588D383-D20F-4ACA-80B8-B251C92BC091}" destId="{B603A9A8-9A7E-477C-BC41-7C02F016266C}" srcOrd="0" destOrd="0" parTransId="{DB9AB396-9A47-48FE-94F1-349409FD3522}" sibTransId="{B3D85411-EE34-4DAF-B985-05B6FF26EAD9}"/>
    <dgm:cxn modelId="{CB555215-4FA3-4487-A35E-1E89A7B30E31}" type="presOf" srcId="{22939024-010C-4065-96F4-8F50E8FAF4D5}" destId="{518F2877-23C0-4E9C-BF43-77A0379C1B26}" srcOrd="0" destOrd="0" presId="urn:microsoft.com/office/officeart/2005/8/layout/orgChart1"/>
    <dgm:cxn modelId="{A0547225-69E1-4495-9A13-9BCBAE7FB08F}" type="presOf" srcId="{8FAEF0F8-F121-44F5-9A56-9FD706363FAE}" destId="{DD896860-BCE3-4E19-BB2A-6C3E21BFAD96}" srcOrd="0" destOrd="0" presId="urn:microsoft.com/office/officeart/2005/8/layout/orgChart1"/>
    <dgm:cxn modelId="{1ACA2997-73C3-49B7-9F5E-8D8D8C48956F}" srcId="{B039F20D-4145-470B-9CB4-37BA0ED5EB7A}" destId="{0C4BD120-9611-4D9E-8B63-F306D22E28C5}" srcOrd="0" destOrd="0" parTransId="{6F16A4B1-7651-4107-A4C6-730CCD3EAD4B}" sibTransId="{09E9E5A3-B9D2-4B3C-BED1-A65B90C56512}"/>
    <dgm:cxn modelId="{F9E513D8-B215-4C95-B98A-75F1274E23BE}" type="presOf" srcId="{1A6140B1-9EA5-441A-A085-1DB03A6AD353}" destId="{DA7638CC-7B63-4ACB-A88D-36B411A3137A}" srcOrd="0" destOrd="0" presId="urn:microsoft.com/office/officeart/2005/8/layout/orgChart1"/>
    <dgm:cxn modelId="{5216CDDA-73AB-4EAF-BEC4-218F7D1587EB}" type="presOf" srcId="{7588D383-D20F-4ACA-80B8-B251C92BC091}" destId="{4B8A6152-5AF7-4EB4-B0A6-F566BF714C6E}" srcOrd="0" destOrd="0" presId="urn:microsoft.com/office/officeart/2005/8/layout/orgChart1"/>
    <dgm:cxn modelId="{4D93E2DE-CB9F-4FF7-B634-267C92F19C74}" type="presOf" srcId="{9159AF8F-6191-4DEE-AC97-C914B1FD6537}" destId="{94927A50-EE5A-4EC0-88B3-DB38A4911F9B}" srcOrd="0" destOrd="0" presId="urn:microsoft.com/office/officeart/2005/8/layout/orgChart1"/>
    <dgm:cxn modelId="{21AE13DB-27D6-4A7D-8403-D690593CA1B7}" type="presOf" srcId="{B7F83C09-763B-46A0-84D4-C569459CE595}" destId="{1B9E2DFD-1D1E-4658-80F3-A155C5DC9D95}" srcOrd="0" destOrd="0" presId="urn:microsoft.com/office/officeart/2005/8/layout/orgChart1"/>
    <dgm:cxn modelId="{C5808399-ACC5-4C65-85A9-496BC8147B65}" type="presOf" srcId="{86C9ABF8-50DE-401A-96E1-124B201DEF4B}" destId="{8D46A67F-65A9-4B61-BB9D-37103201FCFE}" srcOrd="0" destOrd="0" presId="urn:microsoft.com/office/officeart/2005/8/layout/orgChart1"/>
    <dgm:cxn modelId="{FCA80CDF-4395-4667-A01F-D76F8EC23822}" type="presOf" srcId="{6BB07C42-A731-44A5-9A75-743648BFAE79}" destId="{2F5E2E5D-4230-41E9-862C-9431B6B411A3}" srcOrd="1" destOrd="0" presId="urn:microsoft.com/office/officeart/2005/8/layout/orgChart1"/>
    <dgm:cxn modelId="{6CC8A441-4A17-4B13-9804-7764E12AEC09}" type="presOf" srcId="{B039F20D-4145-470B-9CB4-37BA0ED5EB7A}" destId="{EFC6C220-AAEF-4F91-BBFB-EE082B7F34A9}" srcOrd="0" destOrd="0" presId="urn:microsoft.com/office/officeart/2005/8/layout/orgChart1"/>
    <dgm:cxn modelId="{B6BB9A3E-85B4-4039-AD02-04B2049DFB17}" type="presOf" srcId="{9159AF8F-6191-4DEE-AC97-C914B1FD6537}" destId="{202E8F5F-7A00-4FB1-925D-49D5BBE95FFB}" srcOrd="1" destOrd="0" presId="urn:microsoft.com/office/officeart/2005/8/layout/orgChart1"/>
    <dgm:cxn modelId="{1B709C66-D352-402A-99D3-44269D18C311}" type="presOf" srcId="{84E40B39-9F3F-4D1B-821D-3A9F07E0DAA5}" destId="{18F59175-29A1-472B-8F0D-EAE8E69C79B5}" srcOrd="1" destOrd="0" presId="urn:microsoft.com/office/officeart/2005/8/layout/orgChart1"/>
    <dgm:cxn modelId="{EC255308-0C40-4467-AAA5-4863616BE28F}" type="presOf" srcId="{4B7A05AB-40D8-40D1-A1C6-C98AAC4CE82F}" destId="{773D19CE-ABD9-40EA-8422-2195E87F3311}" srcOrd="1" destOrd="0" presId="urn:microsoft.com/office/officeart/2005/8/layout/orgChart1"/>
    <dgm:cxn modelId="{4AC28D53-25E4-4917-829C-8D2465962C5E}" type="presOf" srcId="{6ADF089B-0E97-4591-9BDA-AA9143333D3F}" destId="{E7D36D4B-7324-4A53-AF62-2A8145FE467B}" srcOrd="0" destOrd="0" presId="urn:microsoft.com/office/officeart/2005/8/layout/orgChart1"/>
    <dgm:cxn modelId="{280C0964-D29B-4911-AE68-F55901D05553}" srcId="{9159AF8F-6191-4DEE-AC97-C914B1FD6537}" destId="{4B7A05AB-40D8-40D1-A1C6-C98AAC4CE82F}" srcOrd="1" destOrd="0" parTransId="{86C9ABF8-50DE-401A-96E1-124B201DEF4B}" sibTransId="{0D1FFA50-768F-4CE2-91CC-1BCB3C415F25}"/>
    <dgm:cxn modelId="{8D535B5B-BB14-4A77-9D00-D6E449C7C95F}" type="presOf" srcId="{E4F8CB97-FF5E-4089-ABFC-1DF024FD0B46}" destId="{57B802ED-E59A-405B-8F40-EED95A168CE0}" srcOrd="1" destOrd="0" presId="urn:microsoft.com/office/officeart/2005/8/layout/orgChart1"/>
    <dgm:cxn modelId="{B466D3D7-4097-40A5-A148-6A510677E0D8}" type="presOf" srcId="{000B04E4-C4E5-4887-AD64-335FA25B4273}" destId="{EF00169E-42E7-4E30-B0D1-8CDDC2A404D3}" srcOrd="0" destOrd="0" presId="urn:microsoft.com/office/officeart/2005/8/layout/orgChart1"/>
    <dgm:cxn modelId="{5523996E-AC4A-41EF-B5AA-B35881B4A1BB}" srcId="{84E40B39-9F3F-4D1B-821D-3A9F07E0DAA5}" destId="{8FAEF0F8-F121-44F5-9A56-9FD706363FAE}" srcOrd="1" destOrd="0" parTransId="{22939024-010C-4065-96F4-8F50E8FAF4D5}" sibTransId="{880267EF-9CA1-4B0D-9653-6AF3143FFE43}"/>
    <dgm:cxn modelId="{3F2A4BEE-9A31-41F2-812F-04DD84617A04}" type="presParOf" srcId="{EFC6C220-AAEF-4F91-BBFB-EE082B7F34A9}" destId="{116765A2-2373-4889-BC14-69CFAEDF1C9B}" srcOrd="0" destOrd="0" presId="urn:microsoft.com/office/officeart/2005/8/layout/orgChart1"/>
    <dgm:cxn modelId="{09D3F885-61A2-480F-A2DF-3FC909DF3400}" type="presParOf" srcId="{116765A2-2373-4889-BC14-69CFAEDF1C9B}" destId="{38C1EBC7-98D4-4330-851D-D603CDDDA7C5}" srcOrd="0" destOrd="0" presId="urn:microsoft.com/office/officeart/2005/8/layout/orgChart1"/>
    <dgm:cxn modelId="{97B5E88B-030E-4C77-A635-4D1670609349}" type="presParOf" srcId="{38C1EBC7-98D4-4330-851D-D603CDDDA7C5}" destId="{8937858B-15EB-4F72-95E5-0C5A9ADC46E9}" srcOrd="0" destOrd="0" presId="urn:microsoft.com/office/officeart/2005/8/layout/orgChart1"/>
    <dgm:cxn modelId="{5B062765-2F28-4D0B-A9C2-ECD38183B3B0}" type="presParOf" srcId="{38C1EBC7-98D4-4330-851D-D603CDDDA7C5}" destId="{BDEA95DB-FC4D-4625-AAB3-13B44C194A19}" srcOrd="1" destOrd="0" presId="urn:microsoft.com/office/officeart/2005/8/layout/orgChart1"/>
    <dgm:cxn modelId="{D608BA7B-A7FB-4544-891D-84F1EA379CF3}" type="presParOf" srcId="{116765A2-2373-4889-BC14-69CFAEDF1C9B}" destId="{2562805A-2BD8-48D5-92AB-11DCBB2982D6}" srcOrd="1" destOrd="0" presId="urn:microsoft.com/office/officeart/2005/8/layout/orgChart1"/>
    <dgm:cxn modelId="{2093AFC3-3D66-48B1-8190-32C4B30274CF}" type="presParOf" srcId="{2562805A-2BD8-48D5-92AB-11DCBB2982D6}" destId="{9EC0F59C-8868-47A4-94A6-7BA27FEE39F4}" srcOrd="0" destOrd="0" presId="urn:microsoft.com/office/officeart/2005/8/layout/orgChart1"/>
    <dgm:cxn modelId="{99C3F088-7CAD-4784-9DBA-BF01E5CC49C3}" type="presParOf" srcId="{2562805A-2BD8-48D5-92AB-11DCBB2982D6}" destId="{EEE3BBF0-2725-4702-8DE7-6D026EE76360}" srcOrd="1" destOrd="0" presId="urn:microsoft.com/office/officeart/2005/8/layout/orgChart1"/>
    <dgm:cxn modelId="{302CF337-9CDE-411C-AF44-066E5819FE5E}" type="presParOf" srcId="{EEE3BBF0-2725-4702-8DE7-6D026EE76360}" destId="{DE195CD2-2E41-463F-B50A-7010D25FF25F}" srcOrd="0" destOrd="0" presId="urn:microsoft.com/office/officeart/2005/8/layout/orgChart1"/>
    <dgm:cxn modelId="{79620C8C-B41D-4511-B0EA-4F4675DD0234}" type="presParOf" srcId="{DE195CD2-2E41-463F-B50A-7010D25FF25F}" destId="{1458673D-ACCB-4F59-B53A-04C940958078}" srcOrd="0" destOrd="0" presId="urn:microsoft.com/office/officeart/2005/8/layout/orgChart1"/>
    <dgm:cxn modelId="{FCA24802-80D2-4D75-A1BD-760305D7B5EF}" type="presParOf" srcId="{DE195CD2-2E41-463F-B50A-7010D25FF25F}" destId="{18F59175-29A1-472B-8F0D-EAE8E69C79B5}" srcOrd="1" destOrd="0" presId="urn:microsoft.com/office/officeart/2005/8/layout/orgChart1"/>
    <dgm:cxn modelId="{A5DB79A3-30D9-4C7C-90BE-57286BBB5298}" type="presParOf" srcId="{EEE3BBF0-2725-4702-8DE7-6D026EE76360}" destId="{8E7421CF-3380-4E59-8BFE-B7B10B2B9F3A}" srcOrd="1" destOrd="0" presId="urn:microsoft.com/office/officeart/2005/8/layout/orgChart1"/>
    <dgm:cxn modelId="{D6E8B6DF-19DA-4DFD-B66D-34E51DD2034F}" type="presParOf" srcId="{8E7421CF-3380-4E59-8BFE-B7B10B2B9F3A}" destId="{1B9E2DFD-1D1E-4658-80F3-A155C5DC9D95}" srcOrd="0" destOrd="0" presId="urn:microsoft.com/office/officeart/2005/8/layout/orgChart1"/>
    <dgm:cxn modelId="{C2DCCAE9-182F-4852-B137-D363BBBDE1A8}" type="presParOf" srcId="{8E7421CF-3380-4E59-8BFE-B7B10B2B9F3A}" destId="{923EE149-E001-46E6-AE5A-64DFA75B3CE8}" srcOrd="1" destOrd="0" presId="urn:microsoft.com/office/officeart/2005/8/layout/orgChart1"/>
    <dgm:cxn modelId="{145A480B-75B0-4D75-ADAB-D9A73462D502}" type="presParOf" srcId="{923EE149-E001-46E6-AE5A-64DFA75B3CE8}" destId="{2B8DF2F9-D073-42F0-AA2F-1841659793E9}" srcOrd="0" destOrd="0" presId="urn:microsoft.com/office/officeart/2005/8/layout/orgChart1"/>
    <dgm:cxn modelId="{EAFB4C22-3976-4E7E-8A75-3892505CE90E}" type="presParOf" srcId="{2B8DF2F9-D073-42F0-AA2F-1841659793E9}" destId="{F7838D3F-29E7-4028-92A6-FDE5618C1904}" srcOrd="0" destOrd="0" presId="urn:microsoft.com/office/officeart/2005/8/layout/orgChart1"/>
    <dgm:cxn modelId="{1605AEC6-4766-4B6A-9BD3-D9A7A8B3EA65}" type="presParOf" srcId="{2B8DF2F9-D073-42F0-AA2F-1841659793E9}" destId="{A92EE38A-F4B3-47D6-BCAD-B5D3D9723D8F}" srcOrd="1" destOrd="0" presId="urn:microsoft.com/office/officeart/2005/8/layout/orgChart1"/>
    <dgm:cxn modelId="{46A2163E-17AB-4E6C-8B69-5E154531F741}" type="presParOf" srcId="{923EE149-E001-46E6-AE5A-64DFA75B3CE8}" destId="{E0A3FD2C-6E59-4320-BEAD-560FAF925738}" srcOrd="1" destOrd="0" presId="urn:microsoft.com/office/officeart/2005/8/layout/orgChart1"/>
    <dgm:cxn modelId="{DBC39984-C535-4E8C-A5AC-7880912AFF6E}" type="presParOf" srcId="{E0A3FD2C-6E59-4320-BEAD-560FAF925738}" destId="{AACA4518-7CAA-48C4-B2C7-D41ED857012C}" srcOrd="0" destOrd="0" presId="urn:microsoft.com/office/officeart/2005/8/layout/orgChart1"/>
    <dgm:cxn modelId="{5D273B23-83EB-4FC8-8B97-E9500A55F458}" type="presParOf" srcId="{E0A3FD2C-6E59-4320-BEAD-560FAF925738}" destId="{85E16DCE-03EB-4926-8E4E-4B2CB7569B9D}" srcOrd="1" destOrd="0" presId="urn:microsoft.com/office/officeart/2005/8/layout/orgChart1"/>
    <dgm:cxn modelId="{C1D8161B-C4D2-43F5-A5FC-B6531D6C7DB6}" type="presParOf" srcId="{85E16DCE-03EB-4926-8E4E-4B2CB7569B9D}" destId="{34CD3ED7-F2F3-4FA6-86F0-5BDA9AB0453A}" srcOrd="0" destOrd="0" presId="urn:microsoft.com/office/officeart/2005/8/layout/orgChart1"/>
    <dgm:cxn modelId="{F9FE6F05-A7E2-4F9D-8EF5-6CF1B6276C58}" type="presParOf" srcId="{34CD3ED7-F2F3-4FA6-86F0-5BDA9AB0453A}" destId="{02871C1A-7083-476C-8C68-90EC6A1F151D}" srcOrd="0" destOrd="0" presId="urn:microsoft.com/office/officeart/2005/8/layout/orgChart1"/>
    <dgm:cxn modelId="{72B9B176-D329-4068-B80A-B441D7E8B8F2}" type="presParOf" srcId="{34CD3ED7-F2F3-4FA6-86F0-5BDA9AB0453A}" destId="{2A34100F-3009-4665-ADF2-0AADA7515F5E}" srcOrd="1" destOrd="0" presId="urn:microsoft.com/office/officeart/2005/8/layout/orgChart1"/>
    <dgm:cxn modelId="{4215E681-BCF2-4DAF-8697-4193B9D7BD8C}" type="presParOf" srcId="{85E16DCE-03EB-4926-8E4E-4B2CB7569B9D}" destId="{302577FA-5E7A-4FDC-98CF-3F7228DF1761}" srcOrd="1" destOrd="0" presId="urn:microsoft.com/office/officeart/2005/8/layout/orgChart1"/>
    <dgm:cxn modelId="{E5CF9671-2887-4C71-9F23-B76FC19746C1}" type="presParOf" srcId="{302577FA-5E7A-4FDC-98CF-3F7228DF1761}" destId="{EF00169E-42E7-4E30-B0D1-8CDDC2A404D3}" srcOrd="0" destOrd="0" presId="urn:microsoft.com/office/officeart/2005/8/layout/orgChart1"/>
    <dgm:cxn modelId="{F35408F3-DBE6-4E31-94DD-94A431605465}" type="presParOf" srcId="{302577FA-5E7A-4FDC-98CF-3F7228DF1761}" destId="{56163C32-BD80-4019-97C1-5F730CAEAB15}" srcOrd="1" destOrd="0" presId="urn:microsoft.com/office/officeart/2005/8/layout/orgChart1"/>
    <dgm:cxn modelId="{6679B05F-73B8-43FB-AEE1-81C5767D38D7}" type="presParOf" srcId="{56163C32-BD80-4019-97C1-5F730CAEAB15}" destId="{6001A756-2DA8-4197-8D63-666E370BA359}" srcOrd="0" destOrd="0" presId="urn:microsoft.com/office/officeart/2005/8/layout/orgChart1"/>
    <dgm:cxn modelId="{76B8F0DB-E25B-4A27-AEAC-D5B67E3B2787}" type="presParOf" srcId="{6001A756-2DA8-4197-8D63-666E370BA359}" destId="{4A782F72-2EE1-4C09-B0A8-AFB7A7926C45}" srcOrd="0" destOrd="0" presId="urn:microsoft.com/office/officeart/2005/8/layout/orgChart1"/>
    <dgm:cxn modelId="{7459A827-4CAC-42F6-8C11-884E1B9778BD}" type="presParOf" srcId="{6001A756-2DA8-4197-8D63-666E370BA359}" destId="{DB5FE207-B70C-4557-A0D3-43F6993205C4}" srcOrd="1" destOrd="0" presId="urn:microsoft.com/office/officeart/2005/8/layout/orgChart1"/>
    <dgm:cxn modelId="{1424D4E2-9F9E-4ECE-8EA7-D26EAA6CDA9C}" type="presParOf" srcId="{56163C32-BD80-4019-97C1-5F730CAEAB15}" destId="{BEBA5DA5-86D8-43A0-9491-09926020FB6A}" srcOrd="1" destOrd="0" presId="urn:microsoft.com/office/officeart/2005/8/layout/orgChart1"/>
    <dgm:cxn modelId="{C5CFE013-D9F0-4E4E-9E41-E7D72852004E}" type="presParOf" srcId="{BEBA5DA5-86D8-43A0-9491-09926020FB6A}" destId="{8D1ABD18-A507-4F9F-833A-BBC9A15DB528}" srcOrd="0" destOrd="0" presId="urn:microsoft.com/office/officeart/2005/8/layout/orgChart1"/>
    <dgm:cxn modelId="{F2796A8E-7E7B-498D-9FBF-89F498CE9855}" type="presParOf" srcId="{BEBA5DA5-86D8-43A0-9491-09926020FB6A}" destId="{37420E0C-88AC-45E7-A7F8-C5C0B903B6CF}" srcOrd="1" destOrd="0" presId="urn:microsoft.com/office/officeart/2005/8/layout/orgChart1"/>
    <dgm:cxn modelId="{40391B60-655F-48BE-9B13-4F30A8414BC5}" type="presParOf" srcId="{37420E0C-88AC-45E7-A7F8-C5C0B903B6CF}" destId="{ACC15E48-8886-4B75-A011-1CDC3AFF0B19}" srcOrd="0" destOrd="0" presId="urn:microsoft.com/office/officeart/2005/8/layout/orgChart1"/>
    <dgm:cxn modelId="{4388F52F-057F-4A33-A3C2-1EB76D51382D}" type="presParOf" srcId="{ACC15E48-8886-4B75-A011-1CDC3AFF0B19}" destId="{06AD11A2-64A4-4960-B07E-65A15D076A65}" srcOrd="0" destOrd="0" presId="urn:microsoft.com/office/officeart/2005/8/layout/orgChart1"/>
    <dgm:cxn modelId="{0988BF35-563F-482B-ABDB-340B0DEEC3C0}" type="presParOf" srcId="{ACC15E48-8886-4B75-A011-1CDC3AFF0B19}" destId="{E6BD214F-0852-4F10-80EC-EF7F1CE3AC57}" srcOrd="1" destOrd="0" presId="urn:microsoft.com/office/officeart/2005/8/layout/orgChart1"/>
    <dgm:cxn modelId="{DEE0959A-B1BD-4C5B-BB8A-3BF8F00D94D9}" type="presParOf" srcId="{37420E0C-88AC-45E7-A7F8-C5C0B903B6CF}" destId="{24B95731-22E8-4856-8A6F-5F180C73AF5A}" srcOrd="1" destOrd="0" presId="urn:microsoft.com/office/officeart/2005/8/layout/orgChart1"/>
    <dgm:cxn modelId="{290F6E51-BEA0-417F-BB7C-E97C1162A0AD}" type="presParOf" srcId="{37420E0C-88AC-45E7-A7F8-C5C0B903B6CF}" destId="{78325C78-64CB-4A75-A11E-A580CC1CC194}" srcOrd="2" destOrd="0" presId="urn:microsoft.com/office/officeart/2005/8/layout/orgChart1"/>
    <dgm:cxn modelId="{22D2E474-9DAA-4302-B654-557032205946}" type="presParOf" srcId="{56163C32-BD80-4019-97C1-5F730CAEAB15}" destId="{79AF7A34-A3E7-4E51-87D7-6CC9BCF60781}" srcOrd="2" destOrd="0" presId="urn:microsoft.com/office/officeart/2005/8/layout/orgChart1"/>
    <dgm:cxn modelId="{C55E10BC-9B02-4B30-A5C7-5C8EBB8AD45E}" type="presParOf" srcId="{302577FA-5E7A-4FDC-98CF-3F7228DF1761}" destId="{17BAF512-1083-4DE8-816F-60F2ED86340B}" srcOrd="2" destOrd="0" presId="urn:microsoft.com/office/officeart/2005/8/layout/orgChart1"/>
    <dgm:cxn modelId="{BE621C26-03C7-4AA4-B14A-9A414ED65D10}" type="presParOf" srcId="{302577FA-5E7A-4FDC-98CF-3F7228DF1761}" destId="{48EAA292-E128-4687-AA58-D1175DCAD19C}" srcOrd="3" destOrd="0" presId="urn:microsoft.com/office/officeart/2005/8/layout/orgChart1"/>
    <dgm:cxn modelId="{BA6A3900-A950-4262-BA58-D7D2DDD20DDE}" type="presParOf" srcId="{48EAA292-E128-4687-AA58-D1175DCAD19C}" destId="{0F1F5A40-7611-43C0-BF34-3D355DA3DDEA}" srcOrd="0" destOrd="0" presId="urn:microsoft.com/office/officeart/2005/8/layout/orgChart1"/>
    <dgm:cxn modelId="{2E0A62BD-59C4-4A82-999F-63CE92856523}" type="presParOf" srcId="{0F1F5A40-7611-43C0-BF34-3D355DA3DDEA}" destId="{11361712-5A46-40ED-BAFB-AFF46DE39BA8}" srcOrd="0" destOrd="0" presId="urn:microsoft.com/office/officeart/2005/8/layout/orgChart1"/>
    <dgm:cxn modelId="{BA47D195-C79F-4A68-B8F8-ABF23C52F291}" type="presParOf" srcId="{0F1F5A40-7611-43C0-BF34-3D355DA3DDEA}" destId="{968A951B-2295-4BD1-86A0-1728339D04E7}" srcOrd="1" destOrd="0" presId="urn:microsoft.com/office/officeart/2005/8/layout/orgChart1"/>
    <dgm:cxn modelId="{84C872E5-5ADF-49FA-8662-1EC89DBDCA4E}" type="presParOf" srcId="{48EAA292-E128-4687-AA58-D1175DCAD19C}" destId="{A35FF923-C3E3-43F3-91EB-7AD8DEDD6601}" srcOrd="1" destOrd="0" presId="urn:microsoft.com/office/officeart/2005/8/layout/orgChart1"/>
    <dgm:cxn modelId="{3ACE4251-5A15-46C9-BAC4-4135EE7DB931}" type="presParOf" srcId="{A35FF923-C3E3-43F3-91EB-7AD8DEDD6601}" destId="{3CBA98FE-EA4D-4FEA-90DC-6BF87755D49E}" srcOrd="0" destOrd="0" presId="urn:microsoft.com/office/officeart/2005/8/layout/orgChart1"/>
    <dgm:cxn modelId="{5508140B-B4CF-4BAD-953C-3B794BBA4ABF}" type="presParOf" srcId="{A35FF923-C3E3-43F3-91EB-7AD8DEDD6601}" destId="{A94A42BE-81E8-409D-8AE7-0C7C28D47970}" srcOrd="1" destOrd="0" presId="urn:microsoft.com/office/officeart/2005/8/layout/orgChart1"/>
    <dgm:cxn modelId="{92F2FEAB-2909-4196-BE6F-E0731C805E72}" type="presParOf" srcId="{A94A42BE-81E8-409D-8AE7-0C7C28D47970}" destId="{C367AD6E-CDED-4122-85C7-978C8CEDD82E}" srcOrd="0" destOrd="0" presId="urn:microsoft.com/office/officeart/2005/8/layout/orgChart1"/>
    <dgm:cxn modelId="{CF8B8FE8-B22A-4F23-8618-CC5FD216CB3B}" type="presParOf" srcId="{C367AD6E-CDED-4122-85C7-978C8CEDD82E}" destId="{4F05D05C-EEAB-4F53-BC5D-FC3CB34D315E}" srcOrd="0" destOrd="0" presId="urn:microsoft.com/office/officeart/2005/8/layout/orgChart1"/>
    <dgm:cxn modelId="{98D1B8F2-F88D-4648-B61A-5B3F3B0988D9}" type="presParOf" srcId="{C367AD6E-CDED-4122-85C7-978C8CEDD82E}" destId="{37B91525-7C69-4761-97DE-921E48077E26}" srcOrd="1" destOrd="0" presId="urn:microsoft.com/office/officeart/2005/8/layout/orgChart1"/>
    <dgm:cxn modelId="{6D6F1C93-A222-4CBA-A3C8-F5B1AF07E8D2}" type="presParOf" srcId="{A94A42BE-81E8-409D-8AE7-0C7C28D47970}" destId="{6AAF6129-918D-4B42-A8AF-8F079BD65FD1}" srcOrd="1" destOrd="0" presId="urn:microsoft.com/office/officeart/2005/8/layout/orgChart1"/>
    <dgm:cxn modelId="{D5FB03B6-4AD2-4FD4-82DB-4649EC0DD242}" type="presParOf" srcId="{A94A42BE-81E8-409D-8AE7-0C7C28D47970}" destId="{D1E92C0F-B633-47C9-A012-8BDF8EDA138D}" srcOrd="2" destOrd="0" presId="urn:microsoft.com/office/officeart/2005/8/layout/orgChart1"/>
    <dgm:cxn modelId="{34F813A7-86D8-480A-8D5E-82F330D55251}" type="presParOf" srcId="{48EAA292-E128-4687-AA58-D1175DCAD19C}" destId="{53F35499-C9FD-42D8-9CD7-1AFF1EFF962C}" srcOrd="2" destOrd="0" presId="urn:microsoft.com/office/officeart/2005/8/layout/orgChart1"/>
    <dgm:cxn modelId="{4CF2C5B8-443E-4A6A-975D-AEF8ABE5A358}" type="presParOf" srcId="{302577FA-5E7A-4FDC-98CF-3F7228DF1761}" destId="{0E7B523B-F624-4497-906D-46334B601BDE}" srcOrd="4" destOrd="0" presId="urn:microsoft.com/office/officeart/2005/8/layout/orgChart1"/>
    <dgm:cxn modelId="{9F992262-F505-4BAB-BC61-04F0301A3425}" type="presParOf" srcId="{302577FA-5E7A-4FDC-98CF-3F7228DF1761}" destId="{EDD7554A-784B-4B92-A030-D4FF0A9B2D52}" srcOrd="5" destOrd="0" presId="urn:microsoft.com/office/officeart/2005/8/layout/orgChart1"/>
    <dgm:cxn modelId="{96B31686-C3BD-4506-828A-9912F36C9A6B}" type="presParOf" srcId="{EDD7554A-784B-4B92-A030-D4FF0A9B2D52}" destId="{92152BEC-50AA-4522-A44D-B5B78E4EAF4D}" srcOrd="0" destOrd="0" presId="urn:microsoft.com/office/officeart/2005/8/layout/orgChart1"/>
    <dgm:cxn modelId="{B01CDF3E-EA46-4C3E-AEFF-390D0B222352}" type="presParOf" srcId="{92152BEC-50AA-4522-A44D-B5B78E4EAF4D}" destId="{4B8A6152-5AF7-4EB4-B0A6-F566BF714C6E}" srcOrd="0" destOrd="0" presId="urn:microsoft.com/office/officeart/2005/8/layout/orgChart1"/>
    <dgm:cxn modelId="{FE3052F2-0AA2-4B93-8B7D-E2B8BBA1B530}" type="presParOf" srcId="{92152BEC-50AA-4522-A44D-B5B78E4EAF4D}" destId="{A7D57904-7E05-45B3-A7F4-6450CDF61E52}" srcOrd="1" destOrd="0" presId="urn:microsoft.com/office/officeart/2005/8/layout/orgChart1"/>
    <dgm:cxn modelId="{E2FC012E-F14B-402F-829B-B38F7BA0E3F5}" type="presParOf" srcId="{EDD7554A-784B-4B92-A030-D4FF0A9B2D52}" destId="{AD68C473-43CD-4D57-8A61-1EDA0C8F23BF}" srcOrd="1" destOrd="0" presId="urn:microsoft.com/office/officeart/2005/8/layout/orgChart1"/>
    <dgm:cxn modelId="{476FF455-EC3D-43CA-B4D0-8D8525B2CE3F}" type="presParOf" srcId="{AD68C473-43CD-4D57-8A61-1EDA0C8F23BF}" destId="{B35DB35E-1EED-40AB-9695-D8F4C6D7627B}" srcOrd="0" destOrd="0" presId="urn:microsoft.com/office/officeart/2005/8/layout/orgChart1"/>
    <dgm:cxn modelId="{C737BDDB-02F8-474E-BC91-1DF49F647E68}" type="presParOf" srcId="{AD68C473-43CD-4D57-8A61-1EDA0C8F23BF}" destId="{BC45C4EB-2333-4EE3-AB64-781F41A30830}" srcOrd="1" destOrd="0" presId="urn:microsoft.com/office/officeart/2005/8/layout/orgChart1"/>
    <dgm:cxn modelId="{7D97F735-DA60-4939-8966-A9FE47C18AB0}" type="presParOf" srcId="{BC45C4EB-2333-4EE3-AB64-781F41A30830}" destId="{BB121557-70BC-4B8A-992D-E8908B86A9DA}" srcOrd="0" destOrd="0" presId="urn:microsoft.com/office/officeart/2005/8/layout/orgChart1"/>
    <dgm:cxn modelId="{DCABCA63-8ABB-445E-AB65-AFE75D9D6E17}" type="presParOf" srcId="{BB121557-70BC-4B8A-992D-E8908B86A9DA}" destId="{1B592E84-B03A-42EA-A04A-B9E16212074F}" srcOrd="0" destOrd="0" presId="urn:microsoft.com/office/officeart/2005/8/layout/orgChart1"/>
    <dgm:cxn modelId="{A840E9B6-E8F4-48E3-9FAE-E4D3DFFFC694}" type="presParOf" srcId="{BB121557-70BC-4B8A-992D-E8908B86A9DA}" destId="{6A5311FC-E412-44FD-A0B7-8C2B4CFA441F}" srcOrd="1" destOrd="0" presId="urn:microsoft.com/office/officeart/2005/8/layout/orgChart1"/>
    <dgm:cxn modelId="{2D641428-AF2F-4D3E-8236-6C991BC837F1}" type="presParOf" srcId="{BC45C4EB-2333-4EE3-AB64-781F41A30830}" destId="{78FBC4E3-B9DD-40FF-8CF7-32421B973043}" srcOrd="1" destOrd="0" presId="urn:microsoft.com/office/officeart/2005/8/layout/orgChart1"/>
    <dgm:cxn modelId="{68DF9968-7B1A-44BC-95C2-329C21094EDC}" type="presParOf" srcId="{BC45C4EB-2333-4EE3-AB64-781F41A30830}" destId="{0B32BA11-6279-41BF-B180-7E96B45C661E}" srcOrd="2" destOrd="0" presId="urn:microsoft.com/office/officeart/2005/8/layout/orgChart1"/>
    <dgm:cxn modelId="{17832CDD-4761-4326-A049-E92FA6629650}" type="presParOf" srcId="{AD68C473-43CD-4D57-8A61-1EDA0C8F23BF}" destId="{09B1856F-FE62-450D-AEE7-BA083C148A83}" srcOrd="2" destOrd="0" presId="urn:microsoft.com/office/officeart/2005/8/layout/orgChart1"/>
    <dgm:cxn modelId="{DED7C830-67C6-4737-87BB-C2B1A154C920}" type="presParOf" srcId="{AD68C473-43CD-4D57-8A61-1EDA0C8F23BF}" destId="{BA0B1182-813D-40CA-9A84-A2A2054F6A70}" srcOrd="3" destOrd="0" presId="urn:microsoft.com/office/officeart/2005/8/layout/orgChart1"/>
    <dgm:cxn modelId="{22088480-9B03-4070-86A2-6676E4A63671}" type="presParOf" srcId="{BA0B1182-813D-40CA-9A84-A2A2054F6A70}" destId="{4BED7531-0A25-440F-A903-419BF374754F}" srcOrd="0" destOrd="0" presId="urn:microsoft.com/office/officeart/2005/8/layout/orgChart1"/>
    <dgm:cxn modelId="{E87D0AEF-6F58-4182-BA8E-D37E353B39B2}" type="presParOf" srcId="{4BED7531-0A25-440F-A903-419BF374754F}" destId="{348BA85E-656F-430A-B606-AAEBFE248D5D}" srcOrd="0" destOrd="0" presId="urn:microsoft.com/office/officeart/2005/8/layout/orgChart1"/>
    <dgm:cxn modelId="{2512DE8E-1D60-45F3-941B-223906BBBA18}" type="presParOf" srcId="{4BED7531-0A25-440F-A903-419BF374754F}" destId="{57B802ED-E59A-405B-8F40-EED95A168CE0}" srcOrd="1" destOrd="0" presId="urn:microsoft.com/office/officeart/2005/8/layout/orgChart1"/>
    <dgm:cxn modelId="{03B41D4F-5323-4BA1-90B0-FF6E6C0799C6}" type="presParOf" srcId="{BA0B1182-813D-40CA-9A84-A2A2054F6A70}" destId="{A07E0B03-18A8-43D4-A7DF-6B94820B1D89}" srcOrd="1" destOrd="0" presId="urn:microsoft.com/office/officeart/2005/8/layout/orgChart1"/>
    <dgm:cxn modelId="{6035000C-A371-4AAF-B83F-1A93D87D6392}" type="presParOf" srcId="{BA0B1182-813D-40CA-9A84-A2A2054F6A70}" destId="{6264EC39-10C0-4BD4-AA8C-B89248E59EFE}" srcOrd="2" destOrd="0" presId="urn:microsoft.com/office/officeart/2005/8/layout/orgChart1"/>
    <dgm:cxn modelId="{F1076149-E8A3-4BD0-888E-DF0713A5AD34}" type="presParOf" srcId="{EDD7554A-784B-4B92-A030-D4FF0A9B2D52}" destId="{33702CF5-2EDB-49A6-9D6C-7554EEF28D5E}" srcOrd="2" destOrd="0" presId="urn:microsoft.com/office/officeart/2005/8/layout/orgChart1"/>
    <dgm:cxn modelId="{86471FAE-1708-40E2-9152-1FF4CCE9F507}" type="presParOf" srcId="{85E16DCE-03EB-4926-8E4E-4B2CB7569B9D}" destId="{C8BBDABA-137F-4076-8491-2B21A4135A15}" srcOrd="2" destOrd="0" presId="urn:microsoft.com/office/officeart/2005/8/layout/orgChart1"/>
    <dgm:cxn modelId="{001A9486-9F9B-427F-AAE4-C9305C595DCA}" type="presParOf" srcId="{923EE149-E001-46E6-AE5A-64DFA75B3CE8}" destId="{86563280-538E-465A-95A3-021056E72E0F}" srcOrd="2" destOrd="0" presId="urn:microsoft.com/office/officeart/2005/8/layout/orgChart1"/>
    <dgm:cxn modelId="{73B4745B-753A-45C3-97AA-F37D315829DC}" type="presParOf" srcId="{8E7421CF-3380-4E59-8BFE-B7B10B2B9F3A}" destId="{518F2877-23C0-4E9C-BF43-77A0379C1B26}" srcOrd="2" destOrd="0" presId="urn:microsoft.com/office/officeart/2005/8/layout/orgChart1"/>
    <dgm:cxn modelId="{2EB02B74-E3C5-47F0-AB08-02F047D8A711}" type="presParOf" srcId="{8E7421CF-3380-4E59-8BFE-B7B10B2B9F3A}" destId="{3A6122C7-AF65-4195-89C1-29EACAF7BE62}" srcOrd="3" destOrd="0" presId="urn:microsoft.com/office/officeart/2005/8/layout/orgChart1"/>
    <dgm:cxn modelId="{4F45E4B3-17A6-4724-AD54-1DAA73C1AB3F}" type="presParOf" srcId="{3A6122C7-AF65-4195-89C1-29EACAF7BE62}" destId="{D3B079A5-3EED-428B-9AA0-91C117D4FCA5}" srcOrd="0" destOrd="0" presId="urn:microsoft.com/office/officeart/2005/8/layout/orgChart1"/>
    <dgm:cxn modelId="{F8CC5AD0-5FF2-40C8-AA20-295D9F93FAB5}" type="presParOf" srcId="{D3B079A5-3EED-428B-9AA0-91C117D4FCA5}" destId="{DD896860-BCE3-4E19-BB2A-6C3E21BFAD96}" srcOrd="0" destOrd="0" presId="urn:microsoft.com/office/officeart/2005/8/layout/orgChart1"/>
    <dgm:cxn modelId="{A66924E3-067F-4053-8913-2C6F26F6D902}" type="presParOf" srcId="{D3B079A5-3EED-428B-9AA0-91C117D4FCA5}" destId="{E620B893-7D70-4743-87D9-2657E7A69B12}" srcOrd="1" destOrd="0" presId="urn:microsoft.com/office/officeart/2005/8/layout/orgChart1"/>
    <dgm:cxn modelId="{36A4D5E5-6E28-4BC8-A6FF-6625F03D55D8}" type="presParOf" srcId="{3A6122C7-AF65-4195-89C1-29EACAF7BE62}" destId="{FD10BD32-C939-4B3B-9476-8F8C35EEAF09}" srcOrd="1" destOrd="0" presId="urn:microsoft.com/office/officeart/2005/8/layout/orgChart1"/>
    <dgm:cxn modelId="{954B7535-097B-4D6F-B82F-5D6DE6CA8865}" type="presParOf" srcId="{FD10BD32-C939-4B3B-9476-8F8C35EEAF09}" destId="{E7D36D4B-7324-4A53-AF62-2A8145FE467B}" srcOrd="0" destOrd="0" presId="urn:microsoft.com/office/officeart/2005/8/layout/orgChart1"/>
    <dgm:cxn modelId="{14E110F5-6E91-4F77-9D74-74FDEC35C03C}" type="presParOf" srcId="{FD10BD32-C939-4B3B-9476-8F8C35EEAF09}" destId="{F3405C58-2FD0-4240-AB08-51AAF2681249}" srcOrd="1" destOrd="0" presId="urn:microsoft.com/office/officeart/2005/8/layout/orgChart1"/>
    <dgm:cxn modelId="{7F08F0D7-373D-4234-B482-3A0FD9D1A5FA}" type="presParOf" srcId="{F3405C58-2FD0-4240-AB08-51AAF2681249}" destId="{8986C555-0D4F-4C7E-B1DA-59A297461072}" srcOrd="0" destOrd="0" presId="urn:microsoft.com/office/officeart/2005/8/layout/orgChart1"/>
    <dgm:cxn modelId="{4C48A30B-ED9F-4A94-9060-D74206EE22D9}" type="presParOf" srcId="{8986C555-0D4F-4C7E-B1DA-59A297461072}" destId="{F086ECA4-39A6-4552-94AD-0BD22856AB9B}" srcOrd="0" destOrd="0" presId="urn:microsoft.com/office/officeart/2005/8/layout/orgChart1"/>
    <dgm:cxn modelId="{2EAB8207-74F4-4FF9-AA73-35385391F0EB}" type="presParOf" srcId="{8986C555-0D4F-4C7E-B1DA-59A297461072}" destId="{AE444620-84FA-4D2B-9258-39ADD93D2C50}" srcOrd="1" destOrd="0" presId="urn:microsoft.com/office/officeart/2005/8/layout/orgChart1"/>
    <dgm:cxn modelId="{3D5CE3C3-1BDF-4B1F-8147-C5FCEDED8346}" type="presParOf" srcId="{F3405C58-2FD0-4240-AB08-51AAF2681249}" destId="{FF40094F-15A3-4A43-9805-016705E6387E}" srcOrd="1" destOrd="0" presId="urn:microsoft.com/office/officeart/2005/8/layout/orgChart1"/>
    <dgm:cxn modelId="{04E13A4C-D37F-4512-A5E5-71D992B39CB9}" type="presParOf" srcId="{FF40094F-15A3-4A43-9805-016705E6387E}" destId="{078A5E04-38E0-402B-BFC6-4C9EF9853489}" srcOrd="0" destOrd="0" presId="urn:microsoft.com/office/officeart/2005/8/layout/orgChart1"/>
    <dgm:cxn modelId="{A4EF4CA7-2BA4-4094-B4A1-47194E5F5651}" type="presParOf" srcId="{FF40094F-15A3-4A43-9805-016705E6387E}" destId="{8DD15E45-01D3-4690-AE92-57EE3CAD32CA}" srcOrd="1" destOrd="0" presId="urn:microsoft.com/office/officeart/2005/8/layout/orgChart1"/>
    <dgm:cxn modelId="{1B9C333F-3B8D-46F5-8CC7-E96F97E97E32}" type="presParOf" srcId="{8DD15E45-01D3-4690-AE92-57EE3CAD32CA}" destId="{A81AA1D4-BFF2-45F7-81D1-8936BCF7714E}" srcOrd="0" destOrd="0" presId="urn:microsoft.com/office/officeart/2005/8/layout/orgChart1"/>
    <dgm:cxn modelId="{167C1567-022E-4BF2-8EA1-9783FDA6A9E1}" type="presParOf" srcId="{A81AA1D4-BFF2-45F7-81D1-8936BCF7714E}" destId="{92160E11-C633-4ABF-8407-FE2BE9D71227}" srcOrd="0" destOrd="0" presId="urn:microsoft.com/office/officeart/2005/8/layout/orgChart1"/>
    <dgm:cxn modelId="{6D1D3DC8-2147-477F-82BE-E5CB4C6C5A63}" type="presParOf" srcId="{A81AA1D4-BFF2-45F7-81D1-8936BCF7714E}" destId="{6A1F611D-E187-4359-9CA8-E5410C04778E}" srcOrd="1" destOrd="0" presId="urn:microsoft.com/office/officeart/2005/8/layout/orgChart1"/>
    <dgm:cxn modelId="{0DD64BDC-4478-43CD-A889-1D7E0EB0EBBE}" type="presParOf" srcId="{8DD15E45-01D3-4690-AE92-57EE3CAD32CA}" destId="{1CBACBD0-CF83-4C66-9236-364F908C63B1}" srcOrd="1" destOrd="0" presId="urn:microsoft.com/office/officeart/2005/8/layout/orgChart1"/>
    <dgm:cxn modelId="{96860AC7-07E0-46E1-96A5-1C78398DA64C}" type="presParOf" srcId="{8DD15E45-01D3-4690-AE92-57EE3CAD32CA}" destId="{ABDF8E64-51E3-4A04-A427-072B69597830}" srcOrd="2" destOrd="0" presId="urn:microsoft.com/office/officeart/2005/8/layout/orgChart1"/>
    <dgm:cxn modelId="{6D2DE82A-1472-445D-B224-17FF7959584F}" type="presParOf" srcId="{F3405C58-2FD0-4240-AB08-51AAF2681249}" destId="{94C323BD-E7A6-427D-86C1-3E06AEF2CBAE}" srcOrd="2" destOrd="0" presId="urn:microsoft.com/office/officeart/2005/8/layout/orgChart1"/>
    <dgm:cxn modelId="{A546CFCB-2D3A-47A3-9B05-88F5E8000094}" type="presParOf" srcId="{3A6122C7-AF65-4195-89C1-29EACAF7BE62}" destId="{F4509604-35E7-46A2-BC7E-1A012DC8F293}" srcOrd="2" destOrd="0" presId="urn:microsoft.com/office/officeart/2005/8/layout/orgChart1"/>
    <dgm:cxn modelId="{F0D40918-2400-4D44-A15F-14E8D3B42488}" type="presParOf" srcId="{EEE3BBF0-2725-4702-8DE7-6D026EE76360}" destId="{30462EEF-D9D4-4FC0-BBFE-A71588EF9C43}" srcOrd="2" destOrd="0" presId="urn:microsoft.com/office/officeart/2005/8/layout/orgChart1"/>
    <dgm:cxn modelId="{20C0AD8E-A19D-47B4-8EF9-728A68B11E68}" type="presParOf" srcId="{2562805A-2BD8-48D5-92AB-11DCBB2982D6}" destId="{3DC77DB8-5DAE-40C2-99A8-1C687105112E}" srcOrd="2" destOrd="0" presId="urn:microsoft.com/office/officeart/2005/8/layout/orgChart1"/>
    <dgm:cxn modelId="{23C402ED-2CFC-4E48-8729-BAF78E571D96}" type="presParOf" srcId="{2562805A-2BD8-48D5-92AB-11DCBB2982D6}" destId="{17C412DF-1D49-42AF-84F8-910562965296}" srcOrd="3" destOrd="0" presId="urn:microsoft.com/office/officeart/2005/8/layout/orgChart1"/>
    <dgm:cxn modelId="{F63893F9-6008-4BED-B6BE-39E182029175}" type="presParOf" srcId="{17C412DF-1D49-42AF-84F8-910562965296}" destId="{E961E185-ABF7-4C6F-9954-C5F5CEE10931}" srcOrd="0" destOrd="0" presId="urn:microsoft.com/office/officeart/2005/8/layout/orgChart1"/>
    <dgm:cxn modelId="{630A0DF1-2B94-4BBE-9EE7-296A647E0B34}" type="presParOf" srcId="{E961E185-ABF7-4C6F-9954-C5F5CEE10931}" destId="{EF7F6059-D12E-407D-BD57-3C26E0F0EA60}" srcOrd="0" destOrd="0" presId="urn:microsoft.com/office/officeart/2005/8/layout/orgChart1"/>
    <dgm:cxn modelId="{222AFD44-D46B-4B93-B46C-0E753B992115}" type="presParOf" srcId="{E961E185-ABF7-4C6F-9954-C5F5CEE10931}" destId="{7D664AE0-1AD6-48C9-A242-A348149FA3C8}" srcOrd="1" destOrd="0" presId="urn:microsoft.com/office/officeart/2005/8/layout/orgChart1"/>
    <dgm:cxn modelId="{2A5B50DE-8801-4EB5-9629-92E7E549FC6B}" type="presParOf" srcId="{17C412DF-1D49-42AF-84F8-910562965296}" destId="{0E4F89BE-B962-4B7F-9D21-76E16085C5C7}" srcOrd="1" destOrd="0" presId="urn:microsoft.com/office/officeart/2005/8/layout/orgChart1"/>
    <dgm:cxn modelId="{79F99DDF-8CB3-4F2A-AB18-B3A1AC77BAF3}" type="presParOf" srcId="{0E4F89BE-B962-4B7F-9D21-76E16085C5C7}" destId="{DA7638CC-7B63-4ACB-A88D-36B411A3137A}" srcOrd="0" destOrd="0" presId="urn:microsoft.com/office/officeart/2005/8/layout/orgChart1"/>
    <dgm:cxn modelId="{93108643-2809-46E5-91BC-20EE6ADE65E6}" type="presParOf" srcId="{0E4F89BE-B962-4B7F-9D21-76E16085C5C7}" destId="{F087B0BC-74DE-4D8F-B2B6-03187CEB145B}" srcOrd="1" destOrd="0" presId="urn:microsoft.com/office/officeart/2005/8/layout/orgChart1"/>
    <dgm:cxn modelId="{4A5FCF0D-688A-43C2-98DD-BFA941917260}" type="presParOf" srcId="{F087B0BC-74DE-4D8F-B2B6-03187CEB145B}" destId="{EC1476A3-AADF-4215-ABDB-806F482BE7CF}" srcOrd="0" destOrd="0" presId="urn:microsoft.com/office/officeart/2005/8/layout/orgChart1"/>
    <dgm:cxn modelId="{9887EC0F-80EF-422B-8D36-D7AE33194055}" type="presParOf" srcId="{EC1476A3-AADF-4215-ABDB-806F482BE7CF}" destId="{ADB2640E-8EF3-4BA9-BF31-830566C3B427}" srcOrd="0" destOrd="0" presId="urn:microsoft.com/office/officeart/2005/8/layout/orgChart1"/>
    <dgm:cxn modelId="{17537AF8-78E5-4085-B6AF-FD49A65CE31A}" type="presParOf" srcId="{EC1476A3-AADF-4215-ABDB-806F482BE7CF}" destId="{465CCA04-E8C4-440D-BDD0-68E876A03C42}" srcOrd="1" destOrd="0" presId="urn:microsoft.com/office/officeart/2005/8/layout/orgChart1"/>
    <dgm:cxn modelId="{1235BC29-7C3D-4576-AD23-671293CEAEA4}" type="presParOf" srcId="{F087B0BC-74DE-4D8F-B2B6-03187CEB145B}" destId="{B6615944-35AF-4440-82DC-AB7F83BB68A0}" srcOrd="1" destOrd="0" presId="urn:microsoft.com/office/officeart/2005/8/layout/orgChart1"/>
    <dgm:cxn modelId="{B02E39FE-A3D7-462E-B711-9690F3BDB315}" type="presParOf" srcId="{B6615944-35AF-4440-82DC-AB7F83BB68A0}" destId="{188550EB-4667-4F3D-9843-88F799D4F8F0}" srcOrd="0" destOrd="0" presId="urn:microsoft.com/office/officeart/2005/8/layout/orgChart1"/>
    <dgm:cxn modelId="{AF46CDC6-23E1-4AA9-9F39-FEBF71156085}" type="presParOf" srcId="{B6615944-35AF-4440-82DC-AB7F83BB68A0}" destId="{871F24EE-6DD5-42C3-AA37-5FC94D688365}" srcOrd="1" destOrd="0" presId="urn:microsoft.com/office/officeart/2005/8/layout/orgChart1"/>
    <dgm:cxn modelId="{0FCE2537-262F-4F77-8A6B-0BB9F0606286}" type="presParOf" srcId="{871F24EE-6DD5-42C3-AA37-5FC94D688365}" destId="{67642F09-866A-41D4-9FC9-E47FEB0CEBC9}" srcOrd="0" destOrd="0" presId="urn:microsoft.com/office/officeart/2005/8/layout/orgChart1"/>
    <dgm:cxn modelId="{419DD8F2-8346-460B-BC8F-C9CA23605E47}" type="presParOf" srcId="{67642F09-866A-41D4-9FC9-E47FEB0CEBC9}" destId="{986A6565-99C9-44D4-8974-DB5EFC1C2175}" srcOrd="0" destOrd="0" presId="urn:microsoft.com/office/officeart/2005/8/layout/orgChart1"/>
    <dgm:cxn modelId="{AF39A1D5-A187-442C-BA1B-0D6C7674C8DB}" type="presParOf" srcId="{67642F09-866A-41D4-9FC9-E47FEB0CEBC9}" destId="{B24B0898-12FD-4C43-BD8B-FA4DB030513C}" srcOrd="1" destOrd="0" presId="urn:microsoft.com/office/officeart/2005/8/layout/orgChart1"/>
    <dgm:cxn modelId="{874F819E-674F-4EA5-83FF-28249D851686}" type="presParOf" srcId="{871F24EE-6DD5-42C3-AA37-5FC94D688365}" destId="{C20FBE53-EDD0-4DBF-B20B-B8CD5E80C83C}" srcOrd="1" destOrd="0" presId="urn:microsoft.com/office/officeart/2005/8/layout/orgChart1"/>
    <dgm:cxn modelId="{C89EC80A-60C7-4075-AA81-99B26DCE62C2}" type="presParOf" srcId="{871F24EE-6DD5-42C3-AA37-5FC94D688365}" destId="{241FE9F1-BB4A-4BAF-B21C-0BD8E1301197}" srcOrd="2" destOrd="0" presId="urn:microsoft.com/office/officeart/2005/8/layout/orgChart1"/>
    <dgm:cxn modelId="{A9F0EB36-05CF-4070-A1C0-D939A0A8787E}" type="presParOf" srcId="{B6615944-35AF-4440-82DC-AB7F83BB68A0}" destId="{EA09134E-E1C2-49D0-90B9-78FD80DC09B9}" srcOrd="2" destOrd="0" presId="urn:microsoft.com/office/officeart/2005/8/layout/orgChart1"/>
    <dgm:cxn modelId="{A72C9B27-B02C-4232-9557-45A769AE8CC6}" type="presParOf" srcId="{B6615944-35AF-4440-82DC-AB7F83BB68A0}" destId="{0319F408-0D88-443E-9FB4-ADB2228DAA9C}" srcOrd="3" destOrd="0" presId="urn:microsoft.com/office/officeart/2005/8/layout/orgChart1"/>
    <dgm:cxn modelId="{7F076DA8-A7A7-4E72-9E45-B9AF92B6BD1E}" type="presParOf" srcId="{0319F408-0D88-443E-9FB4-ADB2228DAA9C}" destId="{C0D5D184-A697-41E1-B11E-E6A11DF5A05F}" srcOrd="0" destOrd="0" presId="urn:microsoft.com/office/officeart/2005/8/layout/orgChart1"/>
    <dgm:cxn modelId="{B3D01284-989D-4B8A-95BC-411E5B947D93}" type="presParOf" srcId="{C0D5D184-A697-41E1-B11E-E6A11DF5A05F}" destId="{10AB3C6C-1321-4D99-BA5E-429BF4B17445}" srcOrd="0" destOrd="0" presId="urn:microsoft.com/office/officeart/2005/8/layout/orgChart1"/>
    <dgm:cxn modelId="{69998942-FAEB-4AF6-A14A-A7B218A84BCB}" type="presParOf" srcId="{C0D5D184-A697-41E1-B11E-E6A11DF5A05F}" destId="{2F5E2E5D-4230-41E9-862C-9431B6B411A3}" srcOrd="1" destOrd="0" presId="urn:microsoft.com/office/officeart/2005/8/layout/orgChart1"/>
    <dgm:cxn modelId="{655BA4C9-3061-4A9E-ABE3-1F8D20033ED8}" type="presParOf" srcId="{0319F408-0D88-443E-9FB4-ADB2228DAA9C}" destId="{0D60AF89-C6A8-4A4B-B90A-80946DD04D28}" srcOrd="1" destOrd="0" presId="urn:microsoft.com/office/officeart/2005/8/layout/orgChart1"/>
    <dgm:cxn modelId="{5379B174-069C-445D-B1FB-F6D2621A6C98}" type="presParOf" srcId="{0319F408-0D88-443E-9FB4-ADB2228DAA9C}" destId="{A35EEBD6-0770-4E23-A920-3E45D7AA0C66}" srcOrd="2" destOrd="0" presId="urn:microsoft.com/office/officeart/2005/8/layout/orgChart1"/>
    <dgm:cxn modelId="{3CFBFF9C-C80C-4067-A263-D14CA8D31099}" type="presParOf" srcId="{F087B0BC-74DE-4D8F-B2B6-03187CEB145B}" destId="{934A6637-AAE1-40B4-B45F-1EFEB4D13EB9}" srcOrd="2" destOrd="0" presId="urn:microsoft.com/office/officeart/2005/8/layout/orgChart1"/>
    <dgm:cxn modelId="{28C3FD84-3DF4-414A-BD25-DE29DB0FD66B}" type="presParOf" srcId="{0E4F89BE-B962-4B7F-9D21-76E16085C5C7}" destId="{A78C026B-4224-4A70-A220-5491479365B4}" srcOrd="2" destOrd="0" presId="urn:microsoft.com/office/officeart/2005/8/layout/orgChart1"/>
    <dgm:cxn modelId="{98BBB92F-CBB8-4EA9-92DB-EC1E6B0AF17B}" type="presParOf" srcId="{0E4F89BE-B962-4B7F-9D21-76E16085C5C7}" destId="{F9FCA961-8AF2-4B69-AF7C-BC806D771114}" srcOrd="3" destOrd="0" presId="urn:microsoft.com/office/officeart/2005/8/layout/orgChart1"/>
    <dgm:cxn modelId="{5C944B03-A962-4047-9CDC-0025F4D5CDB7}" type="presParOf" srcId="{F9FCA961-8AF2-4B69-AF7C-BC806D771114}" destId="{762051B9-5E31-41A8-A2F7-282E5185A54F}" srcOrd="0" destOrd="0" presId="urn:microsoft.com/office/officeart/2005/8/layout/orgChart1"/>
    <dgm:cxn modelId="{C6B897FB-02F4-4197-BA24-AD5BCE08E705}" type="presParOf" srcId="{762051B9-5E31-41A8-A2F7-282E5185A54F}" destId="{94927A50-EE5A-4EC0-88B3-DB38A4911F9B}" srcOrd="0" destOrd="0" presId="urn:microsoft.com/office/officeart/2005/8/layout/orgChart1"/>
    <dgm:cxn modelId="{5FF7AB7C-D500-451B-B608-D72D91EE4F51}" type="presParOf" srcId="{762051B9-5E31-41A8-A2F7-282E5185A54F}" destId="{202E8F5F-7A00-4FB1-925D-49D5BBE95FFB}" srcOrd="1" destOrd="0" presId="urn:microsoft.com/office/officeart/2005/8/layout/orgChart1"/>
    <dgm:cxn modelId="{59A29693-E0E1-4E24-B752-A990AAD2E852}" type="presParOf" srcId="{F9FCA961-8AF2-4B69-AF7C-BC806D771114}" destId="{D4F21F18-E2E3-458C-8E15-0EC95A6AC9F4}" srcOrd="1" destOrd="0" presId="urn:microsoft.com/office/officeart/2005/8/layout/orgChart1"/>
    <dgm:cxn modelId="{CA85831C-43C8-40E0-8856-F410DB19B9AF}" type="presParOf" srcId="{D4F21F18-E2E3-458C-8E15-0EC95A6AC9F4}" destId="{62D089A2-7623-41A6-8DC3-46DBA56151B2}" srcOrd="0" destOrd="0" presId="urn:microsoft.com/office/officeart/2005/8/layout/orgChart1"/>
    <dgm:cxn modelId="{5B9D8555-FEEA-4774-B99B-87DEC5B87719}" type="presParOf" srcId="{D4F21F18-E2E3-458C-8E15-0EC95A6AC9F4}" destId="{BF595503-4BB0-4B4D-AD55-16C786AFD69F}" srcOrd="1" destOrd="0" presId="urn:microsoft.com/office/officeart/2005/8/layout/orgChart1"/>
    <dgm:cxn modelId="{927179EF-A0A5-4B92-9E72-A7CF901D8AEE}" type="presParOf" srcId="{BF595503-4BB0-4B4D-AD55-16C786AFD69F}" destId="{6B8B7AE7-C113-470E-974E-21C651623105}" srcOrd="0" destOrd="0" presId="urn:microsoft.com/office/officeart/2005/8/layout/orgChart1"/>
    <dgm:cxn modelId="{61DB69E8-7B30-4FAE-BE8A-0BFB6BBECC8A}" type="presParOf" srcId="{6B8B7AE7-C113-470E-974E-21C651623105}" destId="{0A9F03F2-8CE9-4CAA-8AB9-877FD3E819F7}" srcOrd="0" destOrd="0" presId="urn:microsoft.com/office/officeart/2005/8/layout/orgChart1"/>
    <dgm:cxn modelId="{7C16A6F8-56B7-4368-BD79-B7C4EF092121}" type="presParOf" srcId="{6B8B7AE7-C113-470E-974E-21C651623105}" destId="{6B6A8E7C-8A98-419C-B5F5-083E9B86DF75}" srcOrd="1" destOrd="0" presId="urn:microsoft.com/office/officeart/2005/8/layout/orgChart1"/>
    <dgm:cxn modelId="{3DC9BFCC-66D0-4106-BD65-A5FA34E49D2B}" type="presParOf" srcId="{BF595503-4BB0-4B4D-AD55-16C786AFD69F}" destId="{59D5EE29-118A-4209-ABB3-0AC0B2C715D8}" srcOrd="1" destOrd="0" presId="urn:microsoft.com/office/officeart/2005/8/layout/orgChart1"/>
    <dgm:cxn modelId="{12B8E981-EBDA-4EF8-96ED-16FD9956CCF1}" type="presParOf" srcId="{BF595503-4BB0-4B4D-AD55-16C786AFD69F}" destId="{5B3A6787-5C33-48A7-8D8E-ABE306435F1D}" srcOrd="2" destOrd="0" presId="urn:microsoft.com/office/officeart/2005/8/layout/orgChart1"/>
    <dgm:cxn modelId="{F3A226F5-4E9C-44AE-A6EE-349C998F05EA}" type="presParOf" srcId="{D4F21F18-E2E3-458C-8E15-0EC95A6AC9F4}" destId="{8D46A67F-65A9-4B61-BB9D-37103201FCFE}" srcOrd="2" destOrd="0" presId="urn:microsoft.com/office/officeart/2005/8/layout/orgChart1"/>
    <dgm:cxn modelId="{B4964160-D42B-4415-B5C3-67DD07197D95}" type="presParOf" srcId="{D4F21F18-E2E3-458C-8E15-0EC95A6AC9F4}" destId="{1910F5DC-6B00-42BE-A176-5547E8C4A06B}" srcOrd="3" destOrd="0" presId="urn:microsoft.com/office/officeart/2005/8/layout/orgChart1"/>
    <dgm:cxn modelId="{4A80D2B3-32AC-45DF-A711-7A3D9192B27C}" type="presParOf" srcId="{1910F5DC-6B00-42BE-A176-5547E8C4A06B}" destId="{0DA4EF5B-9D8E-4C32-AAA6-F6A91AF6D56A}" srcOrd="0" destOrd="0" presId="urn:microsoft.com/office/officeart/2005/8/layout/orgChart1"/>
    <dgm:cxn modelId="{6A817228-AA4B-41BC-BF75-F12D0983EE7D}" type="presParOf" srcId="{0DA4EF5B-9D8E-4C32-AAA6-F6A91AF6D56A}" destId="{AE2E93B2-E2E9-4EBC-8738-4E199F089868}" srcOrd="0" destOrd="0" presId="urn:microsoft.com/office/officeart/2005/8/layout/orgChart1"/>
    <dgm:cxn modelId="{8C494CB4-9052-4450-9F06-77BFC6E07A5F}" type="presParOf" srcId="{0DA4EF5B-9D8E-4C32-AAA6-F6A91AF6D56A}" destId="{773D19CE-ABD9-40EA-8422-2195E87F3311}" srcOrd="1" destOrd="0" presId="urn:microsoft.com/office/officeart/2005/8/layout/orgChart1"/>
    <dgm:cxn modelId="{1E150914-B9C8-4432-AB21-8966AB3B699F}" type="presParOf" srcId="{1910F5DC-6B00-42BE-A176-5547E8C4A06B}" destId="{C50827E4-B15D-450F-95C3-54E5594C6A4F}" srcOrd="1" destOrd="0" presId="urn:microsoft.com/office/officeart/2005/8/layout/orgChart1"/>
    <dgm:cxn modelId="{AE717B63-94C9-4C64-8447-C5D564FAD45B}" type="presParOf" srcId="{1910F5DC-6B00-42BE-A176-5547E8C4A06B}" destId="{B9414391-3ECD-4311-8B88-A0BCE7BC581A}" srcOrd="2" destOrd="0" presId="urn:microsoft.com/office/officeart/2005/8/layout/orgChart1"/>
    <dgm:cxn modelId="{B519160F-83AF-4C7C-84A4-C663CEBF3F86}" type="presParOf" srcId="{F9FCA961-8AF2-4B69-AF7C-BC806D771114}" destId="{6BF3A690-655C-4A22-A6FD-8755314FF5BB}" srcOrd="2" destOrd="0" presId="urn:microsoft.com/office/officeart/2005/8/layout/orgChart1"/>
    <dgm:cxn modelId="{3143E9E4-C72E-4746-88B0-36DF758055B1}" type="presParOf" srcId="{17C412DF-1D49-42AF-84F8-910562965296}" destId="{DA3F381C-B8A3-4512-A67B-28EB264C0634}" srcOrd="2" destOrd="0" presId="urn:microsoft.com/office/officeart/2005/8/layout/orgChart1"/>
    <dgm:cxn modelId="{28C70618-7EC2-4D5B-9C89-B173339C8286}" type="presParOf" srcId="{116765A2-2373-4889-BC14-69CFAEDF1C9B}" destId="{E7EDA748-79E9-4C9C-86C0-AE47CFFE13EF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D46A67F-65A9-4B61-BB9D-37103201FCFE}">
      <dsp:nvSpPr>
        <dsp:cNvPr id="0" name=""/>
        <dsp:cNvSpPr/>
      </dsp:nvSpPr>
      <dsp:spPr>
        <a:xfrm>
          <a:off x="6434206" y="1960101"/>
          <a:ext cx="152983" cy="119326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93269"/>
              </a:lnTo>
              <a:lnTo>
                <a:pt x="152983" y="1193269"/>
              </a:lnTo>
            </a:path>
          </a:pathLst>
        </a:custGeom>
        <a:noFill/>
        <a:ln w="1079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2D089A2-7623-41A6-8DC3-46DBA56151B2}">
      <dsp:nvSpPr>
        <dsp:cNvPr id="0" name=""/>
        <dsp:cNvSpPr/>
      </dsp:nvSpPr>
      <dsp:spPr>
        <a:xfrm>
          <a:off x="6434206" y="1960101"/>
          <a:ext cx="152983" cy="46914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69148"/>
              </a:lnTo>
              <a:lnTo>
                <a:pt x="152983" y="469148"/>
              </a:lnTo>
            </a:path>
          </a:pathLst>
        </a:custGeom>
        <a:noFill/>
        <a:ln w="1079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78C026B-4224-4A70-A220-5491479365B4}">
      <dsp:nvSpPr>
        <dsp:cNvPr id="0" name=""/>
        <dsp:cNvSpPr/>
      </dsp:nvSpPr>
      <dsp:spPr>
        <a:xfrm>
          <a:off x="6225129" y="1235980"/>
          <a:ext cx="617032" cy="21417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7088"/>
              </a:lnTo>
              <a:lnTo>
                <a:pt x="617032" y="107088"/>
              </a:lnTo>
              <a:lnTo>
                <a:pt x="617032" y="214176"/>
              </a:lnTo>
            </a:path>
          </a:pathLst>
        </a:custGeom>
        <a:noFill/>
        <a:ln w="1079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A09134E-E1C2-49D0-90B9-78FD80DC09B9}">
      <dsp:nvSpPr>
        <dsp:cNvPr id="0" name=""/>
        <dsp:cNvSpPr/>
      </dsp:nvSpPr>
      <dsp:spPr>
        <a:xfrm>
          <a:off x="5200140" y="1960101"/>
          <a:ext cx="152983" cy="119326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93269"/>
              </a:lnTo>
              <a:lnTo>
                <a:pt x="152983" y="1193269"/>
              </a:lnTo>
            </a:path>
          </a:pathLst>
        </a:custGeom>
        <a:noFill/>
        <a:ln w="1079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88550EB-4667-4F3D-9843-88F799D4F8F0}">
      <dsp:nvSpPr>
        <dsp:cNvPr id="0" name=""/>
        <dsp:cNvSpPr/>
      </dsp:nvSpPr>
      <dsp:spPr>
        <a:xfrm>
          <a:off x="5200140" y="1960101"/>
          <a:ext cx="152983" cy="46914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69148"/>
              </a:lnTo>
              <a:lnTo>
                <a:pt x="152983" y="469148"/>
              </a:lnTo>
            </a:path>
          </a:pathLst>
        </a:custGeom>
        <a:noFill/>
        <a:ln w="1079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A7638CC-7B63-4ACB-A88D-36B411A3137A}">
      <dsp:nvSpPr>
        <dsp:cNvPr id="0" name=""/>
        <dsp:cNvSpPr/>
      </dsp:nvSpPr>
      <dsp:spPr>
        <a:xfrm>
          <a:off x="5608096" y="1235980"/>
          <a:ext cx="617032" cy="214176"/>
        </a:xfrm>
        <a:custGeom>
          <a:avLst/>
          <a:gdLst/>
          <a:ahLst/>
          <a:cxnLst/>
          <a:rect l="0" t="0" r="0" b="0"/>
          <a:pathLst>
            <a:path>
              <a:moveTo>
                <a:pt x="617032" y="0"/>
              </a:moveTo>
              <a:lnTo>
                <a:pt x="617032" y="107088"/>
              </a:lnTo>
              <a:lnTo>
                <a:pt x="0" y="107088"/>
              </a:lnTo>
              <a:lnTo>
                <a:pt x="0" y="214176"/>
              </a:lnTo>
            </a:path>
          </a:pathLst>
        </a:custGeom>
        <a:noFill/>
        <a:ln w="1079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DC77DB8-5DAE-40C2-99A8-1C687105112E}">
      <dsp:nvSpPr>
        <dsp:cNvPr id="0" name=""/>
        <dsp:cNvSpPr/>
      </dsp:nvSpPr>
      <dsp:spPr>
        <a:xfrm>
          <a:off x="4746290" y="511859"/>
          <a:ext cx="1478838" cy="21417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7088"/>
              </a:lnTo>
              <a:lnTo>
                <a:pt x="1478838" y="107088"/>
              </a:lnTo>
              <a:lnTo>
                <a:pt x="1478838" y="214176"/>
              </a:lnTo>
            </a:path>
          </a:pathLst>
        </a:custGeom>
        <a:noFill/>
        <a:ln w="1079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78A5E04-38E0-402B-BFC6-4C9EF9853489}">
      <dsp:nvSpPr>
        <dsp:cNvPr id="0" name=""/>
        <dsp:cNvSpPr/>
      </dsp:nvSpPr>
      <dsp:spPr>
        <a:xfrm>
          <a:off x="3966075" y="2684222"/>
          <a:ext cx="152983" cy="46914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69148"/>
              </a:lnTo>
              <a:lnTo>
                <a:pt x="152983" y="469148"/>
              </a:lnTo>
            </a:path>
          </a:pathLst>
        </a:custGeom>
        <a:noFill/>
        <a:ln w="1079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7D36D4B-7324-4A53-AF62-2A8145FE467B}">
      <dsp:nvSpPr>
        <dsp:cNvPr id="0" name=""/>
        <dsp:cNvSpPr/>
      </dsp:nvSpPr>
      <dsp:spPr>
        <a:xfrm>
          <a:off x="4328311" y="1960101"/>
          <a:ext cx="91440" cy="21417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14176"/>
              </a:lnTo>
            </a:path>
          </a:pathLst>
        </a:custGeom>
        <a:noFill/>
        <a:ln w="1079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18F2877-23C0-4E9C-BF43-77A0379C1B26}">
      <dsp:nvSpPr>
        <dsp:cNvPr id="0" name=""/>
        <dsp:cNvSpPr/>
      </dsp:nvSpPr>
      <dsp:spPr>
        <a:xfrm>
          <a:off x="3267451" y="1235980"/>
          <a:ext cx="1106579" cy="21417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7088"/>
              </a:lnTo>
              <a:lnTo>
                <a:pt x="1106579" y="107088"/>
              </a:lnTo>
              <a:lnTo>
                <a:pt x="1106579" y="214176"/>
              </a:lnTo>
            </a:path>
          </a:pathLst>
        </a:custGeom>
        <a:noFill/>
        <a:ln w="1079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9B1856F-FE62-450D-AEE7-BA083C148A83}">
      <dsp:nvSpPr>
        <dsp:cNvPr id="0" name=""/>
        <dsp:cNvSpPr/>
      </dsp:nvSpPr>
      <dsp:spPr>
        <a:xfrm>
          <a:off x="2986982" y="3408343"/>
          <a:ext cx="152983" cy="119326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93269"/>
              </a:lnTo>
              <a:lnTo>
                <a:pt x="152983" y="1193269"/>
              </a:lnTo>
            </a:path>
          </a:pathLst>
        </a:custGeom>
        <a:noFill/>
        <a:ln w="1079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35DB35E-1EED-40AB-9695-D8F4C6D7627B}">
      <dsp:nvSpPr>
        <dsp:cNvPr id="0" name=""/>
        <dsp:cNvSpPr/>
      </dsp:nvSpPr>
      <dsp:spPr>
        <a:xfrm>
          <a:off x="2986982" y="3408343"/>
          <a:ext cx="167792" cy="49857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98577"/>
              </a:lnTo>
              <a:lnTo>
                <a:pt x="167792" y="498577"/>
              </a:lnTo>
            </a:path>
          </a:pathLst>
        </a:custGeom>
        <a:noFill/>
        <a:ln w="1079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E7B523B-F624-4497-906D-46334B601BDE}">
      <dsp:nvSpPr>
        <dsp:cNvPr id="0" name=""/>
        <dsp:cNvSpPr/>
      </dsp:nvSpPr>
      <dsp:spPr>
        <a:xfrm>
          <a:off x="2160872" y="2684222"/>
          <a:ext cx="1234065" cy="21417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7088"/>
              </a:lnTo>
              <a:lnTo>
                <a:pt x="1234065" y="107088"/>
              </a:lnTo>
              <a:lnTo>
                <a:pt x="1234065" y="214176"/>
              </a:lnTo>
            </a:path>
          </a:pathLst>
        </a:custGeom>
        <a:noFill/>
        <a:ln w="1079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CBA98FE-EA4D-4FEA-90DC-6BF87755D49E}">
      <dsp:nvSpPr>
        <dsp:cNvPr id="0" name=""/>
        <dsp:cNvSpPr/>
      </dsp:nvSpPr>
      <dsp:spPr>
        <a:xfrm>
          <a:off x="1752916" y="3408343"/>
          <a:ext cx="115084" cy="49857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98577"/>
              </a:lnTo>
              <a:lnTo>
                <a:pt x="115084" y="498577"/>
              </a:lnTo>
            </a:path>
          </a:pathLst>
        </a:custGeom>
        <a:noFill/>
        <a:ln w="1079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7BAF512-1083-4DE8-816F-60F2ED86340B}">
      <dsp:nvSpPr>
        <dsp:cNvPr id="0" name=""/>
        <dsp:cNvSpPr/>
      </dsp:nvSpPr>
      <dsp:spPr>
        <a:xfrm>
          <a:off x="2115152" y="2684222"/>
          <a:ext cx="91440" cy="21417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14176"/>
              </a:lnTo>
            </a:path>
          </a:pathLst>
        </a:custGeom>
        <a:noFill/>
        <a:ln w="1079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D1ABD18-A507-4F9F-833A-BBC9A15DB528}">
      <dsp:nvSpPr>
        <dsp:cNvPr id="0" name=""/>
        <dsp:cNvSpPr/>
      </dsp:nvSpPr>
      <dsp:spPr>
        <a:xfrm>
          <a:off x="518851" y="3408343"/>
          <a:ext cx="152983" cy="46914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69148"/>
              </a:lnTo>
              <a:lnTo>
                <a:pt x="152983" y="469148"/>
              </a:lnTo>
            </a:path>
          </a:pathLst>
        </a:custGeom>
        <a:noFill/>
        <a:ln w="1079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F00169E-42E7-4E30-B0D1-8CDDC2A404D3}">
      <dsp:nvSpPr>
        <dsp:cNvPr id="0" name=""/>
        <dsp:cNvSpPr/>
      </dsp:nvSpPr>
      <dsp:spPr>
        <a:xfrm>
          <a:off x="926807" y="2684222"/>
          <a:ext cx="1234065" cy="214176"/>
        </a:xfrm>
        <a:custGeom>
          <a:avLst/>
          <a:gdLst/>
          <a:ahLst/>
          <a:cxnLst/>
          <a:rect l="0" t="0" r="0" b="0"/>
          <a:pathLst>
            <a:path>
              <a:moveTo>
                <a:pt x="1234065" y="0"/>
              </a:moveTo>
              <a:lnTo>
                <a:pt x="1234065" y="107088"/>
              </a:lnTo>
              <a:lnTo>
                <a:pt x="0" y="107088"/>
              </a:lnTo>
              <a:lnTo>
                <a:pt x="0" y="214176"/>
              </a:lnTo>
            </a:path>
          </a:pathLst>
        </a:custGeom>
        <a:noFill/>
        <a:ln w="1079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ACA4518-7CAA-48C4-B2C7-D41ED857012C}">
      <dsp:nvSpPr>
        <dsp:cNvPr id="0" name=""/>
        <dsp:cNvSpPr/>
      </dsp:nvSpPr>
      <dsp:spPr>
        <a:xfrm>
          <a:off x="2115152" y="1960101"/>
          <a:ext cx="91440" cy="21417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14176"/>
              </a:lnTo>
            </a:path>
          </a:pathLst>
        </a:custGeom>
        <a:noFill/>
        <a:ln w="1079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B9E2DFD-1D1E-4658-80F3-A155C5DC9D95}">
      <dsp:nvSpPr>
        <dsp:cNvPr id="0" name=""/>
        <dsp:cNvSpPr/>
      </dsp:nvSpPr>
      <dsp:spPr>
        <a:xfrm>
          <a:off x="2160872" y="1235980"/>
          <a:ext cx="1106579" cy="214176"/>
        </a:xfrm>
        <a:custGeom>
          <a:avLst/>
          <a:gdLst/>
          <a:ahLst/>
          <a:cxnLst/>
          <a:rect l="0" t="0" r="0" b="0"/>
          <a:pathLst>
            <a:path>
              <a:moveTo>
                <a:pt x="1106579" y="0"/>
              </a:moveTo>
              <a:lnTo>
                <a:pt x="1106579" y="107088"/>
              </a:lnTo>
              <a:lnTo>
                <a:pt x="0" y="107088"/>
              </a:lnTo>
              <a:lnTo>
                <a:pt x="0" y="214176"/>
              </a:lnTo>
            </a:path>
          </a:pathLst>
        </a:custGeom>
        <a:noFill/>
        <a:ln w="1079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EC0F59C-8868-47A4-94A6-7BA27FEE39F4}">
      <dsp:nvSpPr>
        <dsp:cNvPr id="0" name=""/>
        <dsp:cNvSpPr/>
      </dsp:nvSpPr>
      <dsp:spPr>
        <a:xfrm>
          <a:off x="3267451" y="511859"/>
          <a:ext cx="1478838" cy="214176"/>
        </a:xfrm>
        <a:custGeom>
          <a:avLst/>
          <a:gdLst/>
          <a:ahLst/>
          <a:cxnLst/>
          <a:rect l="0" t="0" r="0" b="0"/>
          <a:pathLst>
            <a:path>
              <a:moveTo>
                <a:pt x="1478838" y="0"/>
              </a:moveTo>
              <a:lnTo>
                <a:pt x="1478838" y="107088"/>
              </a:lnTo>
              <a:lnTo>
                <a:pt x="0" y="107088"/>
              </a:lnTo>
              <a:lnTo>
                <a:pt x="0" y="214176"/>
              </a:lnTo>
            </a:path>
          </a:pathLst>
        </a:custGeom>
        <a:noFill/>
        <a:ln w="1079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937858B-15EB-4F72-95E5-0C5A9ADC46E9}">
      <dsp:nvSpPr>
        <dsp:cNvPr id="0" name=""/>
        <dsp:cNvSpPr/>
      </dsp:nvSpPr>
      <dsp:spPr>
        <a:xfrm>
          <a:off x="4236346" y="1915"/>
          <a:ext cx="1019888" cy="509944"/>
        </a:xfrm>
        <a:prstGeom prst="rect">
          <a:avLst/>
        </a:prstGeom>
        <a:solidFill>
          <a:schemeClr val="accent2"/>
        </a:solidFill>
        <a:ln w="10795" cap="flat" cmpd="sng" algn="ctr">
          <a:solidFill>
            <a:schemeClr val="accent2">
              <a:shade val="50000"/>
            </a:schemeClr>
          </a:solidFill>
          <a:prstDash val="solid"/>
        </a:ln>
        <a:effectLst/>
      </dsp:spPr>
      <dsp:style>
        <a:lnRef idx="2">
          <a:schemeClr val="accent2">
            <a:shade val="50000"/>
          </a:schemeClr>
        </a:lnRef>
        <a:fillRef idx="1">
          <a:schemeClr val="accent2"/>
        </a:fillRef>
        <a:effectRef idx="0">
          <a:schemeClr val="accent2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300" kern="1200" dirty="0"/>
            <a:t>IFC</a:t>
          </a:r>
          <a:endParaRPr lang="fr-BE" sz="1300" kern="1200" dirty="0"/>
        </a:p>
      </dsp:txBody>
      <dsp:txXfrm>
        <a:off x="4236346" y="1915"/>
        <a:ext cx="1019888" cy="509944"/>
      </dsp:txXfrm>
    </dsp:sp>
    <dsp:sp modelId="{1458673D-ACCB-4F59-B53A-04C940958078}">
      <dsp:nvSpPr>
        <dsp:cNvPr id="0" name=""/>
        <dsp:cNvSpPr/>
      </dsp:nvSpPr>
      <dsp:spPr>
        <a:xfrm>
          <a:off x="2757507" y="726036"/>
          <a:ext cx="1019888" cy="509944"/>
        </a:xfrm>
        <a:prstGeom prst="rect">
          <a:avLst/>
        </a:prstGeom>
        <a:solidFill>
          <a:schemeClr val="accent6">
            <a:lumMod val="90000"/>
          </a:schemeClr>
        </a:solidFill>
        <a:ln w="10795" cap="flat" cmpd="sng" algn="ctr">
          <a:noFill/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300" i="1" kern="1200">
              <a:solidFill>
                <a:schemeClr val="bg1">
                  <a:lumMod val="50000"/>
                </a:schemeClr>
              </a:solidFill>
            </a:rPr>
            <a:t>Liste Bacheliers</a:t>
          </a:r>
          <a:endParaRPr lang="fr-BE" sz="1300" i="1" kern="1200" dirty="0">
            <a:solidFill>
              <a:schemeClr val="bg1">
                <a:lumMod val="50000"/>
              </a:schemeClr>
            </a:solidFill>
          </a:endParaRPr>
        </a:p>
      </dsp:txBody>
      <dsp:txXfrm>
        <a:off x="2757507" y="726036"/>
        <a:ext cx="1019888" cy="509944"/>
      </dsp:txXfrm>
    </dsp:sp>
    <dsp:sp modelId="{F7838D3F-29E7-4028-92A6-FDE5618C1904}">
      <dsp:nvSpPr>
        <dsp:cNvPr id="0" name=""/>
        <dsp:cNvSpPr/>
      </dsp:nvSpPr>
      <dsp:spPr>
        <a:xfrm>
          <a:off x="1650928" y="1450157"/>
          <a:ext cx="1019888" cy="509944"/>
        </a:xfrm>
        <a:prstGeom prst="rect">
          <a:avLst/>
        </a:prstGeom>
        <a:solidFill>
          <a:schemeClr val="accent6">
            <a:lumMod val="90000"/>
          </a:schemeClr>
        </a:solidFill>
        <a:ln w="10795" cap="flat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300" kern="1200" dirty="0"/>
            <a:t>BIG</a:t>
          </a:r>
          <a:endParaRPr lang="fr-BE" sz="1300" kern="1200" dirty="0"/>
        </a:p>
      </dsp:txBody>
      <dsp:txXfrm>
        <a:off x="1650928" y="1450157"/>
        <a:ext cx="1019888" cy="509944"/>
      </dsp:txXfrm>
    </dsp:sp>
    <dsp:sp modelId="{02871C1A-7083-476C-8C68-90EC6A1F151D}">
      <dsp:nvSpPr>
        <dsp:cNvPr id="0" name=""/>
        <dsp:cNvSpPr/>
      </dsp:nvSpPr>
      <dsp:spPr>
        <a:xfrm>
          <a:off x="1650928" y="2174278"/>
          <a:ext cx="1019888" cy="509944"/>
        </a:xfrm>
        <a:prstGeom prst="rect">
          <a:avLst/>
        </a:prstGeom>
        <a:solidFill>
          <a:schemeClr val="dk1">
            <a:tint val="65000"/>
          </a:schemeClr>
        </a:solidFill>
        <a:ln w="9525" cap="flat" cmpd="sng" algn="ctr">
          <a:noFill/>
          <a:prstDash val="solid"/>
        </a:ln>
        <a:effectLst/>
      </dsp:spPr>
      <dsp:style>
        <a:lnRef idx="1">
          <a:schemeClr val="dk1"/>
        </a:lnRef>
        <a:fillRef idx="2">
          <a:schemeClr val="dk1"/>
        </a:fillRef>
        <a:effectRef idx="1">
          <a:schemeClr val="dk1"/>
        </a:effectRef>
        <a:fontRef idx="minor">
          <a:schemeClr val="dk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300" i="1" kern="1200">
              <a:solidFill>
                <a:schemeClr val="bg1">
                  <a:lumMod val="50000"/>
                </a:schemeClr>
              </a:solidFill>
            </a:rPr>
            <a:t>Liste </a:t>
          </a:r>
          <a:br>
            <a:rPr lang="fr-FR" sz="1300" i="1" kern="1200">
              <a:solidFill>
                <a:schemeClr val="bg1">
                  <a:lumMod val="50000"/>
                </a:schemeClr>
              </a:solidFill>
            </a:rPr>
          </a:br>
          <a:r>
            <a:rPr lang="fr-FR" sz="1300" i="1" kern="1200">
              <a:solidFill>
                <a:schemeClr val="bg1">
                  <a:lumMod val="50000"/>
                </a:schemeClr>
              </a:solidFill>
            </a:rPr>
            <a:t>Cours</a:t>
          </a:r>
          <a:endParaRPr lang="fr-BE" sz="1300" i="1" kern="1200" dirty="0">
            <a:solidFill>
              <a:schemeClr val="bg1">
                <a:lumMod val="50000"/>
              </a:schemeClr>
            </a:solidFill>
          </a:endParaRPr>
        </a:p>
      </dsp:txBody>
      <dsp:txXfrm>
        <a:off x="1650928" y="2174278"/>
        <a:ext cx="1019888" cy="509944"/>
      </dsp:txXfrm>
    </dsp:sp>
    <dsp:sp modelId="{4A782F72-2EE1-4C09-B0A8-AFB7A7926C45}">
      <dsp:nvSpPr>
        <dsp:cNvPr id="0" name=""/>
        <dsp:cNvSpPr/>
      </dsp:nvSpPr>
      <dsp:spPr>
        <a:xfrm>
          <a:off x="416862" y="2898399"/>
          <a:ext cx="1019888" cy="509944"/>
        </a:xfrm>
        <a:prstGeom prst="rect">
          <a:avLst/>
        </a:prstGeom>
        <a:solidFill>
          <a:schemeClr val="dk1"/>
        </a:solidFill>
        <a:ln w="17145" cap="flat" cmpd="sng" algn="ctr">
          <a:solidFill>
            <a:schemeClr val="lt1">
              <a:shade val="95000"/>
              <a:alpha val="50000"/>
              <a:satMod val="150000"/>
            </a:schemeClr>
          </a:solidFill>
          <a:prstDash val="solid"/>
        </a:ln>
        <a:effectLst/>
      </dsp:spPr>
      <dsp:style>
        <a:lnRef idx="3">
          <a:schemeClr val="lt1"/>
        </a:lnRef>
        <a:fillRef idx="1">
          <a:schemeClr val="dk1"/>
        </a:fillRef>
        <a:effectRef idx="1">
          <a:schemeClr val="dk1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BE" sz="1300" kern="1200"/>
            <a:t>Statistiques</a:t>
          </a:r>
          <a:endParaRPr lang="fr-BE" sz="1300" kern="1200" dirty="0"/>
        </a:p>
      </dsp:txBody>
      <dsp:txXfrm>
        <a:off x="416862" y="2898399"/>
        <a:ext cx="1019888" cy="509944"/>
      </dsp:txXfrm>
    </dsp:sp>
    <dsp:sp modelId="{06AD11A2-64A4-4960-B07E-65A15D076A65}">
      <dsp:nvSpPr>
        <dsp:cNvPr id="0" name=""/>
        <dsp:cNvSpPr/>
      </dsp:nvSpPr>
      <dsp:spPr>
        <a:xfrm>
          <a:off x="671834" y="3622520"/>
          <a:ext cx="1019888" cy="509944"/>
        </a:xfrm>
        <a:prstGeom prst="rect">
          <a:avLst/>
        </a:prstGeom>
        <a:solidFill>
          <a:schemeClr val="lt1"/>
        </a:solidFill>
        <a:ln w="10795" cap="flat" cmpd="sng" algn="ctr">
          <a:solidFill>
            <a:schemeClr val="accent4"/>
          </a:solidFill>
          <a:prstDash val="solid"/>
        </a:ln>
        <a:effectLst/>
      </dsp:spPr>
      <dsp:style>
        <a:lnRef idx="2">
          <a:schemeClr val="accent4"/>
        </a:lnRef>
        <a:fillRef idx="1">
          <a:schemeClr val="lt1"/>
        </a:fillRef>
        <a:effectRef idx="0">
          <a:schemeClr val="accent4"/>
        </a:effectRef>
        <a:fontRef idx="minor">
          <a:schemeClr val="dk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300" kern="1200" dirty="0"/>
            <a:t>Ali</a:t>
          </a:r>
          <a:endParaRPr lang="fr-BE" sz="1300" kern="1200" dirty="0"/>
        </a:p>
      </dsp:txBody>
      <dsp:txXfrm>
        <a:off x="671834" y="3622520"/>
        <a:ext cx="1019888" cy="509944"/>
      </dsp:txXfrm>
    </dsp:sp>
    <dsp:sp modelId="{11361712-5A46-40ED-BAFB-AFF46DE39BA8}">
      <dsp:nvSpPr>
        <dsp:cNvPr id="0" name=""/>
        <dsp:cNvSpPr/>
      </dsp:nvSpPr>
      <dsp:spPr>
        <a:xfrm>
          <a:off x="1650928" y="2898399"/>
          <a:ext cx="1019888" cy="509944"/>
        </a:xfrm>
        <a:prstGeom prst="rect">
          <a:avLst/>
        </a:prstGeom>
        <a:solidFill>
          <a:schemeClr val="bg1">
            <a:lumMod val="75000"/>
          </a:schemeClr>
        </a:solidFill>
        <a:ln w="38100" cap="flat" cmpd="sng" algn="ctr">
          <a:solidFill>
            <a:schemeClr val="bg1"/>
          </a:solidFill>
          <a:prstDash val="solid"/>
        </a:ln>
        <a:effectLst/>
      </dsp:spPr>
      <dsp:style>
        <a:lnRef idx="1">
          <a:schemeClr val="dk1"/>
        </a:lnRef>
        <a:fillRef idx="3">
          <a:schemeClr val="dk1"/>
        </a:fillRef>
        <a:effectRef idx="2">
          <a:schemeClr val="dk1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BE" sz="1300" kern="1200"/>
            <a:t>Algorithmique</a:t>
          </a:r>
          <a:endParaRPr lang="fr-BE" sz="1300" kern="1200" dirty="0"/>
        </a:p>
      </dsp:txBody>
      <dsp:txXfrm>
        <a:off x="1650928" y="2898399"/>
        <a:ext cx="1019888" cy="509944"/>
      </dsp:txXfrm>
    </dsp:sp>
    <dsp:sp modelId="{4F05D05C-EEAB-4F53-BC5D-FC3CB34D315E}">
      <dsp:nvSpPr>
        <dsp:cNvPr id="0" name=""/>
        <dsp:cNvSpPr/>
      </dsp:nvSpPr>
      <dsp:spPr>
        <a:xfrm>
          <a:off x="1868001" y="3651949"/>
          <a:ext cx="1019888" cy="509944"/>
        </a:xfrm>
        <a:prstGeom prst="rect">
          <a:avLst/>
        </a:prstGeom>
        <a:solidFill>
          <a:schemeClr val="lt1"/>
        </a:solidFill>
        <a:ln w="10795" cap="flat" cmpd="sng" algn="ctr">
          <a:solidFill>
            <a:schemeClr val="accent5"/>
          </a:solidFill>
          <a:prstDash val="solid"/>
        </a:ln>
        <a:effectLst/>
      </dsp:spPr>
      <dsp:style>
        <a:lnRef idx="2">
          <a:schemeClr val="accent5"/>
        </a:lnRef>
        <a:fillRef idx="1">
          <a:schemeClr val="lt1"/>
        </a:fillRef>
        <a:effectRef idx="0">
          <a:schemeClr val="accent5"/>
        </a:effectRef>
        <a:fontRef idx="minor">
          <a:schemeClr val="dk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300" kern="1200" dirty="0"/>
            <a:t>Rudy</a:t>
          </a:r>
          <a:endParaRPr lang="fr-BE" sz="1300" kern="1200" dirty="0"/>
        </a:p>
      </dsp:txBody>
      <dsp:txXfrm>
        <a:off x="1868001" y="3651949"/>
        <a:ext cx="1019888" cy="509944"/>
      </dsp:txXfrm>
    </dsp:sp>
    <dsp:sp modelId="{4B8A6152-5AF7-4EB4-B0A6-F566BF714C6E}">
      <dsp:nvSpPr>
        <dsp:cNvPr id="0" name=""/>
        <dsp:cNvSpPr/>
      </dsp:nvSpPr>
      <dsp:spPr>
        <a:xfrm>
          <a:off x="2884993" y="2898399"/>
          <a:ext cx="1019888" cy="509944"/>
        </a:xfrm>
        <a:prstGeom prst="rect">
          <a:avLst/>
        </a:prstGeom>
        <a:solidFill>
          <a:schemeClr val="tx1">
            <a:lumMod val="65000"/>
            <a:lumOff val="35000"/>
          </a:schemeClr>
        </a:solidFill>
        <a:ln w="38100">
          <a:solidFill>
            <a:schemeClr val="bg1"/>
          </a:solidFill>
        </a:ln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2700" h="25400" prst="coolSlant"/>
        </a:sp3d>
      </dsp:spPr>
      <dsp:style>
        <a:lnRef idx="0">
          <a:schemeClr val="dk1"/>
        </a:lnRef>
        <a:fillRef idx="3">
          <a:schemeClr val="dk1"/>
        </a:fillRef>
        <a:effectRef idx="3">
          <a:schemeClr val="dk1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BE" sz="1300" kern="1200" dirty="0"/>
            <a:t>Base </a:t>
          </a:r>
          <a:r>
            <a:rPr lang="fr-BE" sz="1300" kern="1200"/>
            <a:t>de données</a:t>
          </a:r>
          <a:endParaRPr lang="fr-BE" sz="1300" kern="1200" dirty="0"/>
        </a:p>
      </dsp:txBody>
      <dsp:txXfrm>
        <a:off x="2884993" y="2898399"/>
        <a:ext cx="1019888" cy="509944"/>
      </dsp:txXfrm>
    </dsp:sp>
    <dsp:sp modelId="{1B592E84-B03A-42EA-A04A-B9E16212074F}">
      <dsp:nvSpPr>
        <dsp:cNvPr id="0" name=""/>
        <dsp:cNvSpPr/>
      </dsp:nvSpPr>
      <dsp:spPr>
        <a:xfrm>
          <a:off x="3154774" y="3651949"/>
          <a:ext cx="1019888" cy="509944"/>
        </a:xfrm>
        <a:prstGeom prst="rect">
          <a:avLst/>
        </a:prstGeom>
        <a:solidFill>
          <a:schemeClr val="lt1"/>
        </a:solidFill>
        <a:ln w="10795" cap="flat" cmpd="sng" algn="ctr">
          <a:solidFill>
            <a:schemeClr val="accent5"/>
          </a:solidFill>
          <a:prstDash val="solid"/>
        </a:ln>
        <a:effectLst/>
      </dsp:spPr>
      <dsp:style>
        <a:lnRef idx="2">
          <a:schemeClr val="accent5"/>
        </a:lnRef>
        <a:fillRef idx="1">
          <a:schemeClr val="lt1"/>
        </a:fillRef>
        <a:effectRef idx="0">
          <a:schemeClr val="accent5"/>
        </a:effectRef>
        <a:fontRef idx="minor">
          <a:schemeClr val="dk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300" kern="1200" dirty="0"/>
            <a:t>Rudy</a:t>
          </a:r>
          <a:endParaRPr lang="fr-BE" sz="1300" kern="1200" dirty="0"/>
        </a:p>
      </dsp:txBody>
      <dsp:txXfrm>
        <a:off x="3154774" y="3651949"/>
        <a:ext cx="1019888" cy="509944"/>
      </dsp:txXfrm>
    </dsp:sp>
    <dsp:sp modelId="{348BA85E-656F-430A-B606-AAEBFE248D5D}">
      <dsp:nvSpPr>
        <dsp:cNvPr id="0" name=""/>
        <dsp:cNvSpPr/>
      </dsp:nvSpPr>
      <dsp:spPr>
        <a:xfrm>
          <a:off x="3139965" y="4346641"/>
          <a:ext cx="1019888" cy="509944"/>
        </a:xfrm>
        <a:prstGeom prst="rect">
          <a:avLst/>
        </a:prstGeom>
        <a:solidFill>
          <a:schemeClr val="lt1"/>
        </a:solidFill>
        <a:ln w="10795" cap="flat" cmpd="sng" algn="ctr">
          <a:solidFill>
            <a:schemeClr val="accent4"/>
          </a:solidFill>
          <a:prstDash val="solid"/>
        </a:ln>
        <a:effectLst/>
      </dsp:spPr>
      <dsp:style>
        <a:lnRef idx="2">
          <a:schemeClr val="accent4"/>
        </a:lnRef>
        <a:fillRef idx="1">
          <a:schemeClr val="lt1"/>
        </a:fillRef>
        <a:effectRef idx="0">
          <a:schemeClr val="accent4"/>
        </a:effectRef>
        <a:fontRef idx="minor">
          <a:schemeClr val="dk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300" kern="1200" dirty="0"/>
            <a:t>Ali</a:t>
          </a:r>
          <a:endParaRPr lang="fr-BE" sz="1300" kern="1200" dirty="0"/>
        </a:p>
      </dsp:txBody>
      <dsp:txXfrm>
        <a:off x="3139965" y="4346641"/>
        <a:ext cx="1019888" cy="509944"/>
      </dsp:txXfrm>
    </dsp:sp>
    <dsp:sp modelId="{DD896860-BCE3-4E19-BB2A-6C3E21BFAD96}">
      <dsp:nvSpPr>
        <dsp:cNvPr id="0" name=""/>
        <dsp:cNvSpPr/>
      </dsp:nvSpPr>
      <dsp:spPr>
        <a:xfrm>
          <a:off x="3864086" y="1450157"/>
          <a:ext cx="1019888" cy="509944"/>
        </a:xfrm>
        <a:prstGeom prst="rect">
          <a:avLst/>
        </a:prstGeom>
        <a:solidFill>
          <a:schemeClr val="accent6">
            <a:lumMod val="90000"/>
          </a:schemeClr>
        </a:solidFill>
        <a:ln w="10795" cap="flat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300" kern="1200" dirty="0">
              <a:solidFill>
                <a:schemeClr val="bg1">
                  <a:lumMod val="50000"/>
                </a:schemeClr>
              </a:solidFill>
            </a:rPr>
            <a:t>BII</a:t>
          </a:r>
          <a:endParaRPr lang="fr-BE" sz="1300" kern="1200" dirty="0">
            <a:solidFill>
              <a:schemeClr val="bg1">
                <a:lumMod val="50000"/>
              </a:schemeClr>
            </a:solidFill>
          </a:endParaRPr>
        </a:p>
      </dsp:txBody>
      <dsp:txXfrm>
        <a:off x="3864086" y="1450157"/>
        <a:ext cx="1019888" cy="509944"/>
      </dsp:txXfrm>
    </dsp:sp>
    <dsp:sp modelId="{F086ECA4-39A6-4552-94AD-0BD22856AB9B}">
      <dsp:nvSpPr>
        <dsp:cNvPr id="0" name=""/>
        <dsp:cNvSpPr/>
      </dsp:nvSpPr>
      <dsp:spPr>
        <a:xfrm>
          <a:off x="3864086" y="2174278"/>
          <a:ext cx="1019888" cy="509944"/>
        </a:xfrm>
        <a:prstGeom prst="rect">
          <a:avLst/>
        </a:prstGeom>
        <a:solidFill>
          <a:schemeClr val="dk1">
            <a:tint val="65000"/>
          </a:schemeClr>
        </a:solidFill>
        <a:ln w="9525" cap="flat" cmpd="sng" algn="ctr">
          <a:noFill/>
          <a:prstDash val="solid"/>
        </a:ln>
        <a:effectLst/>
      </dsp:spPr>
      <dsp:style>
        <a:lnRef idx="1">
          <a:schemeClr val="dk1"/>
        </a:lnRef>
        <a:fillRef idx="2">
          <a:schemeClr val="dk1"/>
        </a:fillRef>
        <a:effectRef idx="1">
          <a:schemeClr val="dk1"/>
        </a:effectRef>
        <a:fontRef idx="minor">
          <a:schemeClr val="dk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1200" i="1" kern="1200">
              <a:solidFill>
                <a:schemeClr val="bg1">
                  <a:lumMod val="50000"/>
                </a:schemeClr>
              </a:solidFill>
              <a:latin typeface="Arial"/>
              <a:ea typeface="+mn-ea"/>
              <a:cs typeface="+mn-cs"/>
            </a:rPr>
            <a:t>Liste </a:t>
          </a:r>
          <a:br>
            <a:rPr lang="fr-BE" sz="1200" i="1" kern="1200">
              <a:solidFill>
                <a:schemeClr val="bg1">
                  <a:lumMod val="50000"/>
                </a:schemeClr>
              </a:solidFill>
              <a:latin typeface="Arial"/>
              <a:ea typeface="+mn-ea"/>
              <a:cs typeface="+mn-cs"/>
            </a:rPr>
          </a:br>
          <a:r>
            <a:rPr lang="fr-BE" sz="1200" i="1" kern="1200">
              <a:solidFill>
                <a:schemeClr val="bg1">
                  <a:lumMod val="50000"/>
                </a:schemeClr>
              </a:solidFill>
              <a:latin typeface="Arial"/>
              <a:ea typeface="+mn-ea"/>
              <a:cs typeface="+mn-cs"/>
            </a:rPr>
            <a:t>Cours</a:t>
          </a:r>
          <a:endParaRPr lang="fr-BE" sz="1200" i="1" kern="1200" dirty="0">
            <a:solidFill>
              <a:schemeClr val="bg1">
                <a:lumMod val="50000"/>
              </a:schemeClr>
            </a:solidFill>
            <a:latin typeface="Arial"/>
            <a:ea typeface="+mn-ea"/>
            <a:cs typeface="+mn-cs"/>
          </a:endParaRPr>
        </a:p>
      </dsp:txBody>
      <dsp:txXfrm>
        <a:off x="3864086" y="2174278"/>
        <a:ext cx="1019888" cy="509944"/>
      </dsp:txXfrm>
    </dsp:sp>
    <dsp:sp modelId="{92160E11-C633-4ABF-8407-FE2BE9D71227}">
      <dsp:nvSpPr>
        <dsp:cNvPr id="0" name=""/>
        <dsp:cNvSpPr/>
      </dsp:nvSpPr>
      <dsp:spPr>
        <a:xfrm>
          <a:off x="4119058" y="2898399"/>
          <a:ext cx="1019888" cy="509944"/>
        </a:xfrm>
        <a:prstGeom prst="rect">
          <a:avLst/>
        </a:prstGeom>
        <a:solidFill>
          <a:schemeClr val="dk1">
            <a:tint val="65000"/>
          </a:schemeClr>
        </a:solidFill>
        <a:ln w="9525" cap="flat" cmpd="sng" algn="ctr">
          <a:noFill/>
          <a:prstDash val="solid"/>
        </a:ln>
        <a:effectLst/>
      </dsp:spPr>
      <dsp:style>
        <a:lnRef idx="1">
          <a:schemeClr val="dk1"/>
        </a:lnRef>
        <a:fillRef idx="2">
          <a:schemeClr val="dk1"/>
        </a:fillRef>
        <a:effectRef idx="1">
          <a:schemeClr val="dk1"/>
        </a:effectRef>
        <a:fontRef idx="minor">
          <a:schemeClr val="dk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1200" i="1" kern="1200">
              <a:solidFill>
                <a:schemeClr val="bg1">
                  <a:lumMod val="50000"/>
                </a:schemeClr>
              </a:solidFill>
              <a:latin typeface="Arial"/>
              <a:ea typeface="+mn-ea"/>
              <a:cs typeface="+mn-cs"/>
            </a:rPr>
            <a:t>…</a:t>
          </a:r>
          <a:endParaRPr lang="fr-BE" sz="1200" i="1" kern="1200" dirty="0">
            <a:solidFill>
              <a:schemeClr val="bg1">
                <a:lumMod val="50000"/>
              </a:schemeClr>
            </a:solidFill>
            <a:latin typeface="Arial"/>
            <a:ea typeface="+mn-ea"/>
            <a:cs typeface="+mn-cs"/>
          </a:endParaRPr>
        </a:p>
      </dsp:txBody>
      <dsp:txXfrm>
        <a:off x="4119058" y="2898399"/>
        <a:ext cx="1019888" cy="509944"/>
      </dsp:txXfrm>
    </dsp:sp>
    <dsp:sp modelId="{EF7F6059-D12E-407D-BD57-3C26E0F0EA60}">
      <dsp:nvSpPr>
        <dsp:cNvPr id="0" name=""/>
        <dsp:cNvSpPr/>
      </dsp:nvSpPr>
      <dsp:spPr>
        <a:xfrm>
          <a:off x="5715184" y="726036"/>
          <a:ext cx="1019888" cy="509944"/>
        </a:xfrm>
        <a:prstGeom prst="rect">
          <a:avLst/>
        </a:prstGeom>
        <a:solidFill>
          <a:schemeClr val="lt1"/>
        </a:solidFill>
        <a:ln w="10795" cap="flat" cmpd="sng" algn="ctr">
          <a:noFill/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300" i="1" kern="1200">
              <a:solidFill>
                <a:schemeClr val="bg1">
                  <a:lumMod val="50000"/>
                </a:schemeClr>
              </a:solidFill>
            </a:rPr>
            <a:t>Liste </a:t>
          </a:r>
          <a:br>
            <a:rPr lang="fr-FR" sz="1300" i="1" kern="1200">
              <a:solidFill>
                <a:schemeClr val="bg1">
                  <a:lumMod val="50000"/>
                </a:schemeClr>
              </a:solidFill>
            </a:rPr>
          </a:br>
          <a:r>
            <a:rPr lang="fr-FR" sz="1300" i="1" kern="1200">
              <a:solidFill>
                <a:schemeClr val="bg1">
                  <a:lumMod val="50000"/>
                </a:schemeClr>
              </a:solidFill>
            </a:rPr>
            <a:t>Etudiants</a:t>
          </a:r>
          <a:endParaRPr lang="fr-BE" sz="1300" i="1" kern="1200" dirty="0">
            <a:solidFill>
              <a:schemeClr val="bg1">
                <a:lumMod val="50000"/>
              </a:schemeClr>
            </a:solidFill>
          </a:endParaRPr>
        </a:p>
      </dsp:txBody>
      <dsp:txXfrm>
        <a:off x="5715184" y="726036"/>
        <a:ext cx="1019888" cy="509944"/>
      </dsp:txXfrm>
    </dsp:sp>
    <dsp:sp modelId="{ADB2640E-8EF3-4BA9-BF31-830566C3B427}">
      <dsp:nvSpPr>
        <dsp:cNvPr id="0" name=""/>
        <dsp:cNvSpPr/>
      </dsp:nvSpPr>
      <dsp:spPr>
        <a:xfrm>
          <a:off x="5098152" y="1450157"/>
          <a:ext cx="1019888" cy="509944"/>
        </a:xfrm>
        <a:prstGeom prst="rect">
          <a:avLst/>
        </a:prstGeom>
        <a:solidFill>
          <a:schemeClr val="lt1"/>
        </a:solidFill>
        <a:ln w="10795" cap="flat" cmpd="sng" algn="ctr">
          <a:solidFill>
            <a:schemeClr val="accent5"/>
          </a:solidFill>
          <a:prstDash val="solid"/>
        </a:ln>
        <a:effectLst/>
      </dsp:spPr>
      <dsp:style>
        <a:lnRef idx="2">
          <a:schemeClr val="accent5"/>
        </a:lnRef>
        <a:fillRef idx="1">
          <a:schemeClr val="lt1"/>
        </a:fillRef>
        <a:effectRef idx="0">
          <a:schemeClr val="accent5"/>
        </a:effectRef>
        <a:fontRef idx="minor">
          <a:schemeClr val="dk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300" kern="1200" dirty="0"/>
            <a:t>Rudy</a:t>
          </a:r>
          <a:endParaRPr lang="fr-BE" sz="1300" kern="1200" dirty="0"/>
        </a:p>
      </dsp:txBody>
      <dsp:txXfrm>
        <a:off x="5098152" y="1450157"/>
        <a:ext cx="1019888" cy="509944"/>
      </dsp:txXfrm>
    </dsp:sp>
    <dsp:sp modelId="{986A6565-99C9-44D4-8974-DB5EFC1C2175}">
      <dsp:nvSpPr>
        <dsp:cNvPr id="0" name=""/>
        <dsp:cNvSpPr/>
      </dsp:nvSpPr>
      <dsp:spPr>
        <a:xfrm>
          <a:off x="5353124" y="2174278"/>
          <a:ext cx="1019888" cy="509944"/>
        </a:xfrm>
        <a:prstGeom prst="rect">
          <a:avLst/>
        </a:prstGeom>
        <a:solidFill>
          <a:schemeClr val="bg1">
            <a:lumMod val="75000"/>
          </a:schemeClr>
        </a:solidFill>
        <a:ln w="38100" cap="flat" cmpd="sng" algn="ctr">
          <a:solidFill>
            <a:schemeClr val="bg1"/>
          </a:solidFill>
          <a:prstDash val="solid"/>
        </a:ln>
        <a:effectLst/>
      </dsp:spPr>
      <dsp:style>
        <a:lnRef idx="1">
          <a:schemeClr val="dk1"/>
        </a:lnRef>
        <a:fillRef idx="3">
          <a:schemeClr val="dk1"/>
        </a:fillRef>
        <a:effectRef idx="2">
          <a:schemeClr val="dk1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BE" sz="1300" kern="1200"/>
            <a:t>Algorithmique</a:t>
          </a:r>
          <a:endParaRPr lang="fr-BE" sz="1300" kern="1200" dirty="0"/>
        </a:p>
      </dsp:txBody>
      <dsp:txXfrm>
        <a:off x="5353124" y="2174278"/>
        <a:ext cx="1019888" cy="509944"/>
      </dsp:txXfrm>
    </dsp:sp>
    <dsp:sp modelId="{10AB3C6C-1321-4D99-BA5E-429BF4B17445}">
      <dsp:nvSpPr>
        <dsp:cNvPr id="0" name=""/>
        <dsp:cNvSpPr/>
      </dsp:nvSpPr>
      <dsp:spPr>
        <a:xfrm>
          <a:off x="5353124" y="2898399"/>
          <a:ext cx="1019888" cy="509944"/>
        </a:xfrm>
        <a:prstGeom prst="rect">
          <a:avLst/>
        </a:prstGeom>
        <a:solidFill>
          <a:schemeClr val="tx1">
            <a:lumMod val="65000"/>
            <a:lumOff val="35000"/>
          </a:schemeClr>
        </a:solidFill>
        <a:ln w="38100">
          <a:solidFill>
            <a:schemeClr val="bg1"/>
          </a:solidFill>
        </a:ln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2700" h="25400" prst="coolSlant"/>
        </a:sp3d>
      </dsp:spPr>
      <dsp:style>
        <a:lnRef idx="0">
          <a:schemeClr val="dk1"/>
        </a:lnRef>
        <a:fillRef idx="3">
          <a:schemeClr val="dk1"/>
        </a:fillRef>
        <a:effectRef idx="3">
          <a:schemeClr val="dk1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BE" sz="1300" kern="1200" dirty="0"/>
            <a:t>Base </a:t>
          </a:r>
          <a:r>
            <a:rPr lang="fr-BE" sz="1300" kern="1200"/>
            <a:t>de données</a:t>
          </a:r>
          <a:endParaRPr lang="fr-BE" sz="1300" kern="1200" dirty="0"/>
        </a:p>
      </dsp:txBody>
      <dsp:txXfrm>
        <a:off x="5353124" y="2898399"/>
        <a:ext cx="1019888" cy="509944"/>
      </dsp:txXfrm>
    </dsp:sp>
    <dsp:sp modelId="{94927A50-EE5A-4EC0-88B3-DB38A4911F9B}">
      <dsp:nvSpPr>
        <dsp:cNvPr id="0" name=""/>
        <dsp:cNvSpPr/>
      </dsp:nvSpPr>
      <dsp:spPr>
        <a:xfrm>
          <a:off x="6332217" y="1450157"/>
          <a:ext cx="1019888" cy="509944"/>
        </a:xfrm>
        <a:prstGeom prst="rect">
          <a:avLst/>
        </a:prstGeom>
        <a:solidFill>
          <a:schemeClr val="lt1"/>
        </a:solidFill>
        <a:ln w="10795" cap="flat" cmpd="sng" algn="ctr">
          <a:solidFill>
            <a:schemeClr val="accent4"/>
          </a:solidFill>
          <a:prstDash val="solid"/>
        </a:ln>
        <a:effectLst/>
      </dsp:spPr>
      <dsp:style>
        <a:lnRef idx="2">
          <a:schemeClr val="accent4"/>
        </a:lnRef>
        <a:fillRef idx="1">
          <a:schemeClr val="lt1"/>
        </a:fillRef>
        <a:effectRef idx="0">
          <a:schemeClr val="accent4"/>
        </a:effectRef>
        <a:fontRef idx="minor">
          <a:schemeClr val="dk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300" kern="1200" dirty="0"/>
            <a:t>Ali</a:t>
          </a:r>
          <a:endParaRPr lang="fr-BE" sz="1300" kern="1200" dirty="0"/>
        </a:p>
      </dsp:txBody>
      <dsp:txXfrm>
        <a:off x="6332217" y="1450157"/>
        <a:ext cx="1019888" cy="509944"/>
      </dsp:txXfrm>
    </dsp:sp>
    <dsp:sp modelId="{0A9F03F2-8CE9-4CAA-8AB9-877FD3E819F7}">
      <dsp:nvSpPr>
        <dsp:cNvPr id="0" name=""/>
        <dsp:cNvSpPr/>
      </dsp:nvSpPr>
      <dsp:spPr>
        <a:xfrm>
          <a:off x="6587189" y="2174278"/>
          <a:ext cx="1019888" cy="509944"/>
        </a:xfrm>
        <a:prstGeom prst="rect">
          <a:avLst/>
        </a:prstGeom>
        <a:solidFill>
          <a:schemeClr val="dk1"/>
        </a:solidFill>
        <a:ln w="17145" cap="flat" cmpd="sng" algn="ctr">
          <a:solidFill>
            <a:schemeClr val="lt1">
              <a:shade val="95000"/>
              <a:alpha val="50000"/>
              <a:satMod val="150000"/>
            </a:schemeClr>
          </a:solidFill>
          <a:prstDash val="solid"/>
        </a:ln>
        <a:effectLst/>
      </dsp:spPr>
      <dsp:style>
        <a:lnRef idx="3">
          <a:schemeClr val="lt1"/>
        </a:lnRef>
        <a:fillRef idx="1">
          <a:schemeClr val="dk1"/>
        </a:fillRef>
        <a:effectRef idx="1">
          <a:schemeClr val="dk1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BE" sz="1300" kern="1200"/>
            <a:t>Statistiques</a:t>
          </a:r>
          <a:endParaRPr lang="fr-BE" sz="1300" kern="1200" dirty="0"/>
        </a:p>
      </dsp:txBody>
      <dsp:txXfrm>
        <a:off x="6587189" y="2174278"/>
        <a:ext cx="1019888" cy="509944"/>
      </dsp:txXfrm>
    </dsp:sp>
    <dsp:sp modelId="{AE2E93B2-E2E9-4EBC-8738-4E199F089868}">
      <dsp:nvSpPr>
        <dsp:cNvPr id="0" name=""/>
        <dsp:cNvSpPr/>
      </dsp:nvSpPr>
      <dsp:spPr>
        <a:xfrm>
          <a:off x="6587189" y="2898399"/>
          <a:ext cx="1019888" cy="509944"/>
        </a:xfrm>
        <a:prstGeom prst="rect">
          <a:avLst/>
        </a:prstGeom>
        <a:solidFill>
          <a:schemeClr val="tx1">
            <a:lumMod val="65000"/>
            <a:lumOff val="35000"/>
          </a:schemeClr>
        </a:solidFill>
        <a:ln w="38100">
          <a:solidFill>
            <a:schemeClr val="bg1"/>
          </a:solidFill>
        </a:ln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2700" h="25400" prst="coolSlant"/>
        </a:sp3d>
      </dsp:spPr>
      <dsp:style>
        <a:lnRef idx="0">
          <a:schemeClr val="dk1"/>
        </a:lnRef>
        <a:fillRef idx="3">
          <a:schemeClr val="dk1"/>
        </a:fillRef>
        <a:effectRef idx="3">
          <a:schemeClr val="dk1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BE" sz="1300" kern="1200" dirty="0"/>
            <a:t>Base </a:t>
          </a:r>
          <a:r>
            <a:rPr lang="fr-BE" sz="1300" kern="1200"/>
            <a:t>de données</a:t>
          </a:r>
          <a:endParaRPr lang="fr-BE" sz="1300" kern="1200" dirty="0"/>
        </a:p>
      </dsp:txBody>
      <dsp:txXfrm>
        <a:off x="6587189" y="2898399"/>
        <a:ext cx="1019888" cy="50994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B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E9742F-4DAE-47F5-9244-6ACC3985DD6B}" type="datetimeFigureOut">
              <a:rPr lang="fr-BE" smtClean="0"/>
              <a:t>03-12-25</a:t>
            </a:fld>
            <a:endParaRPr lang="fr-B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B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3842A0-1A3F-4998-8237-CE5EEE5DFDF0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556068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82600" y="1279525"/>
            <a:ext cx="6140450" cy="34544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3842A0-1A3F-4998-8237-CE5EEE5DFDF0}" type="slidenum">
              <a:rPr lang="fr-BE" smtClean="0"/>
              <a:t>1</a:t>
            </a:fld>
            <a:endParaRPr lang="fr-BE" dirty="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fr-BE" dirty="0"/>
              <a:t>GESTIONNAIRE DE BASE DE DONNEES – NIVEAU ELEMENTAIRE - MS ACCESS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fr-BE" dirty="0"/>
              <a:t>Professeur : Alain Wafflard</a:t>
            </a:r>
          </a:p>
        </p:txBody>
      </p:sp>
    </p:spTree>
    <p:extLst>
      <p:ext uri="{BB962C8B-B14F-4D97-AF65-F5344CB8AC3E}">
        <p14:creationId xmlns:p14="http://schemas.microsoft.com/office/powerpoint/2010/main" val="42197142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372286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094556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633476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5" name="Google Shape;4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1457115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5032193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3172763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0577216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Google Shape;378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8528932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0471690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4459259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8090755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1516546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8116569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Google Shape;299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1702779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Google Shape;299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1526797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340356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4389223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081402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" name="Google Shape;337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5390464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8407385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6959685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5021079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4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4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Google Shape;378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7838865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Google Shape;378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896552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3" name="Google Shape;6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562550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BE" sz="1200"/>
              <a:t>20</a:t>
            </a:fld>
            <a:r>
              <a:rPr lang="fr-BE" dirty="0"/>
              <a:t>/</a:t>
            </a:r>
            <a:endParaRPr dirty="0"/>
          </a:p>
        </p:txBody>
      </p:sp>
      <p:sp>
        <p:nvSpPr>
          <p:cNvPr id="79" name="Google Shape;7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chemeClr val="accent1"/>
          </a:solidFill>
          <a:ln w="25400" cap="flat" cmpd="sng">
            <a:solidFill>
              <a:srgbClr val="42719B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0" name="Google Shape;80;p5:notes"/>
          <p:cNvSpPr txBox="1">
            <a:spLocks noGrp="1"/>
          </p:cNvSpPr>
          <p:nvPr>
            <p:ph type="body" idx="1"/>
          </p:nvPr>
        </p:nvSpPr>
        <p:spPr>
          <a:xfrm>
            <a:off x="755639" y="507816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7" name="Google Shape;5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223065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solidFill>
            <a:schemeClr val="accent3">
              <a:lumMod val="40000"/>
              <a:lumOff val="60000"/>
            </a:schemeClr>
          </a:solidFill>
        </p:spPr>
        <p:txBody>
          <a:bodyPr anchor="b">
            <a:normAutofit/>
          </a:bodyPr>
          <a:lstStyle>
            <a:lvl1pPr algn="ctr">
              <a:defRPr lang="fr-BE">
                <a:solidFill>
                  <a:schemeClr val="accent2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fr-BE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F8EFA58-10A1-BAA7-B65E-A754A43B75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53782-D06E-4853-BE3C-64C197273937}" type="datetimeFigureOut">
              <a:rPr lang="fr-BE" smtClean="0"/>
              <a:t>03-12-25</a:t>
            </a:fld>
            <a:endParaRPr lang="fr-BE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14B8606-B65F-6EB2-899E-91B5C83E75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B2FA919-3ED3-80D3-E61B-53F97BE66B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092ED-0E97-497E-99D9-BB9DD7276F53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827274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3"/>
          <p:cNvSpPr txBox="1"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400"/>
              <a:buFont typeface="Garamond"/>
              <a:buNone/>
              <a:defRPr sz="4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53"/>
          <p:cNvSpPr txBox="1"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69017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9"/>
            <a:ext cx="10515600" cy="4486276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268EF8D-0946-4672-F93D-1040FBC997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53782-D06E-4853-BE3C-64C197273937}" type="datetimeFigureOut">
              <a:rPr lang="fr-BE" smtClean="0"/>
              <a:t>03-12-25</a:t>
            </a:fld>
            <a:endParaRPr lang="fr-BE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F8A40D7-7FAD-432F-7B9F-71125A565A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4A3E5DF-3F32-A840-9AC0-4B04DF13C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092ED-0E97-497E-99D9-BB9DD7276F53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049464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>
            <a:normAutofit/>
          </a:bodyPr>
          <a:lstStyle>
            <a:lvl1pPr>
              <a:defRPr lang="fr-BE">
                <a:solidFill>
                  <a:schemeClr val="accent2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pour une image  4">
            <a:extLst>
              <a:ext uri="{FF2B5EF4-FFF2-40B4-BE49-F238E27FC236}">
                <a16:creationId xmlns:a16="http://schemas.microsoft.com/office/drawing/2014/main" id="{83B7C617-6903-4988-8F47-3C72C68028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000000" y="720000"/>
            <a:ext cx="2160000" cy="2160000"/>
          </a:xfrm>
        </p:spPr>
        <p:txBody>
          <a:bodyPr/>
          <a:lstStyle/>
          <a:p>
            <a:r>
              <a:rPr lang="fr-FR"/>
              <a:t>Cliquez sur l'icône pour ajouter une image</a:t>
            </a:r>
            <a:endParaRPr lang="fr-BE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2D67B63-F450-35EF-442C-62311487D2F4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F3953782-D06E-4853-BE3C-64C197273937}" type="datetimeFigureOut">
              <a:rPr lang="fr-BE" smtClean="0"/>
              <a:t>03-12-25</a:t>
            </a:fld>
            <a:endParaRPr lang="fr-BE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EBC20ED6-7274-FD2F-773B-9069D53732E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B282271-26EC-908B-2E9D-6EE95CFBEB1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2C092ED-0E97-497E-99D9-BB9DD7276F53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776411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-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4544704"/>
            <a:ext cx="10515600" cy="1628211"/>
          </a:xfrm>
        </p:spPr>
        <p:txBody>
          <a:bodyPr anchor="b">
            <a:normAutofit/>
          </a:bodyPr>
          <a:lstStyle>
            <a:lvl1pPr>
              <a:defRPr sz="3600">
                <a:solidFill>
                  <a:schemeClr val="accent2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fr-BE" dirty="0"/>
          </a:p>
        </p:txBody>
      </p:sp>
      <p:sp>
        <p:nvSpPr>
          <p:cNvPr id="5" name="Espace réservé pour une image  4">
            <a:extLst>
              <a:ext uri="{FF2B5EF4-FFF2-40B4-BE49-F238E27FC236}">
                <a16:creationId xmlns:a16="http://schemas.microsoft.com/office/drawing/2014/main" id="{4FDD30A2-EFB1-4B31-8365-64458F4E13E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000000" y="720000"/>
            <a:ext cx="1440000" cy="1440000"/>
          </a:xfrm>
        </p:spPr>
        <p:txBody>
          <a:bodyPr/>
          <a:lstStyle/>
          <a:p>
            <a:r>
              <a:rPr lang="fr-FR"/>
              <a:t>Cliquez sur l'icône pour ajouter une image</a:t>
            </a:r>
            <a:endParaRPr lang="fr-BE" dirty="0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B8BD7575-5E4D-B6F7-D511-002E7EBB1A2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F3953782-D06E-4853-BE3C-64C197273937}" type="datetimeFigureOut">
              <a:rPr lang="fr-BE" smtClean="0"/>
              <a:t>03-12-25</a:t>
            </a:fld>
            <a:endParaRPr lang="fr-BE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F57AA542-0BD3-6896-CFBC-925661457ED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F1D4A95-E4A4-1574-4F11-DE8F1961354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2C092ED-0E97-497E-99D9-BB9DD7276F53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785747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690689"/>
            <a:ext cx="5181600" cy="4486276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690689"/>
            <a:ext cx="5181600" cy="4486276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 dirty="0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23EE368-836F-D6B7-3720-94E515B8ED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53782-D06E-4853-BE3C-64C197273937}" type="datetimeFigureOut">
              <a:rPr lang="fr-BE" smtClean="0"/>
              <a:t>03-12-25</a:t>
            </a:fld>
            <a:endParaRPr lang="fr-BE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940FC0D1-460C-5274-B67A-CADD301151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D5E82B2-87DB-8B8E-12FD-843E81352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092ED-0E97-497E-99D9-BB9DD7276F53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662045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  <a:solidFill>
            <a:schemeClr val="accent4">
              <a:lumMod val="20000"/>
              <a:lumOff val="80000"/>
            </a:schemeClr>
          </a:solidFill>
        </p:spPr>
        <p:txBody>
          <a:bodyPr anchor="b">
            <a:noAutofit/>
          </a:bodyPr>
          <a:lstStyle>
            <a:lvl1pPr marL="0" indent="0">
              <a:buNone/>
              <a:defRPr sz="3600" b="0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fr-FR"/>
              <a:t>Cliquez pour modifier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  <a:solidFill>
            <a:schemeClr val="accent4">
              <a:lumMod val="20000"/>
              <a:lumOff val="80000"/>
            </a:schemeClr>
          </a:solidFill>
        </p:spPr>
        <p:txBody>
          <a:bodyPr vert="horz" lIns="91440" tIns="45720" rIns="91440" bIns="45720" rtlCol="0" anchor="b">
            <a:noAutofit/>
          </a:bodyPr>
          <a:lstStyle>
            <a:lvl1pPr marL="0" indent="0">
              <a:buNone/>
              <a:defRPr lang="fr-FR" b="0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marL="0" lvl="0" indent="0">
              <a:buNone/>
            </a:pPr>
            <a:r>
              <a:rPr lang="fr-FR"/>
              <a:t>Cliquez pour modifier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D605DBAD-E815-DA9F-C843-1DE122AA5F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53782-D06E-4853-BE3C-64C197273937}" type="datetimeFigureOut">
              <a:rPr lang="fr-BE" smtClean="0"/>
              <a:t>03-12-25</a:t>
            </a:fld>
            <a:endParaRPr lang="fr-BE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F344211E-58E3-3B61-D18C-DCC7772A09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85F2F6A2-3605-D138-CBD4-299C105E10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092ED-0E97-497E-99D9-BB9DD7276F53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732305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BB23E5C8-1D92-E25A-D482-9866759B5B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53782-D06E-4853-BE3C-64C197273937}" type="datetimeFigureOut">
              <a:rPr lang="fr-BE" smtClean="0"/>
              <a:t>03-12-25</a:t>
            </a:fld>
            <a:endParaRPr lang="fr-BE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55ACAADE-10AC-A5C6-B021-C668BC2068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4BD460E-C94D-0F17-7C77-D32F9CC12D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092ED-0E97-497E-99D9-BB9DD7276F53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351765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31488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457200"/>
            <a:ext cx="6172200" cy="540385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33BACDB-1022-3581-CB46-1F85D70253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53782-D06E-4853-BE3C-64C197273937}" type="datetimeFigureOut">
              <a:rPr lang="fr-BE" smtClean="0"/>
              <a:t>03-12-25</a:t>
            </a:fld>
            <a:endParaRPr lang="fr-BE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9C8F4609-0312-F825-CC91-FAC10F3301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1F0E555-3A77-670E-9C69-DE1D8DE232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092ED-0E97-497E-99D9-BB9DD7276F53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017668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0515" y="5719725"/>
            <a:ext cx="1046571" cy="914479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D73148E-CCCA-4F1F-A836-655D884BBF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952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C092ED-0E97-497E-99D9-BB9DD7276F53}" type="slidenum">
              <a:rPr lang="fr-BE" smtClean="0"/>
              <a:t>‹N°›</a:t>
            </a:fld>
            <a:endParaRPr lang="fr-BE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E29B381-A1A5-FC30-27CA-947A269038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953782-D06E-4853-BE3C-64C197273937}" type="datetimeFigureOut">
              <a:rPr lang="fr-BE" smtClean="0"/>
              <a:t>03-12-25</a:t>
            </a:fld>
            <a:endParaRPr lang="fr-BE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7BFB2116-0A00-B6AB-43FF-F23B8EB09A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870287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4" r:id="rId1"/>
    <p:sldLayoutId id="2147483845" r:id="rId2"/>
    <p:sldLayoutId id="2147483853" r:id="rId3"/>
    <p:sldLayoutId id="2147483852" r:id="rId4"/>
    <p:sldLayoutId id="2147483847" r:id="rId5"/>
    <p:sldLayoutId id="2147483848" r:id="rId6"/>
    <p:sldLayoutId id="2147483849" r:id="rId7"/>
    <p:sldLayoutId id="2147483850" r:id="rId8"/>
    <p:sldLayoutId id="2147483851" r:id="rId9"/>
    <p:sldLayoutId id="2147483854" r:id="rId10"/>
  </p:sldLayoutIdLst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accent5"/>
          </a:solidFill>
          <a:latin typeface="+mn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Clr>
          <a:schemeClr val="bg1">
            <a:lumMod val="50000"/>
          </a:schemeClr>
        </a:buClr>
        <a:buFont typeface="Wingdings" panose="05000000000000000000" pitchFamily="2" charset="2"/>
        <a:buChar char="§"/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Clr>
          <a:schemeClr val="bg1">
            <a:lumMod val="50000"/>
          </a:schemeClr>
        </a:buClr>
        <a:buFont typeface="Wingdings" panose="05000000000000000000" pitchFamily="2" charset="2"/>
        <a:buChar char="§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Clr>
          <a:schemeClr val="bg1">
            <a:lumMod val="50000"/>
          </a:schemeClr>
        </a:buClr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Clr>
          <a:schemeClr val="bg1">
            <a:lumMod val="50000"/>
          </a:schemeClr>
        </a:buClr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Clr>
          <a:schemeClr val="bg1">
            <a:lumMod val="50000"/>
          </a:schemeClr>
        </a:buClr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pynative.com/python-inheritance/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0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8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8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8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0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hyperlink" Target="https://fr.wikipedia.org/wiki/Plante" TargetMode="External"/><Relationship Id="rId7" Type="http://schemas.openxmlformats.org/officeDocument/2006/relationships/image" Target="../media/image40.jpe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2.jpe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7.jpeg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7354" y="1122363"/>
            <a:ext cx="8100646" cy="2387600"/>
          </a:xfrm>
        </p:spPr>
        <p:txBody>
          <a:bodyPr>
            <a:normAutofit fontScale="90000"/>
          </a:bodyPr>
          <a:lstStyle/>
          <a:p>
            <a:r>
              <a:rPr lang="fr-BE" dirty="0"/>
              <a:t>Bachelier en Informatique de Gestion</a:t>
            </a:r>
            <a:br>
              <a:rPr lang="fr-BE" dirty="0"/>
            </a:br>
            <a:r>
              <a:rPr lang="fr-BE" dirty="0"/>
              <a:t/>
            </a:r>
            <a:br>
              <a:rPr lang="fr-BE" dirty="0"/>
            </a:br>
            <a:r>
              <a:rPr lang="fr-BE" dirty="0"/>
              <a:t>Programmation Orientée Objet</a:t>
            </a:r>
            <a:endParaRPr lang="fr-BE" noProof="0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fr-BE" sz="3200" dirty="0"/>
              <a:t>Enseignement supérieur économique de type court</a:t>
            </a:r>
          </a:p>
          <a:p>
            <a:r>
              <a:rPr lang="fr-BE" sz="3200" dirty="0"/>
              <a:t>Code FWB : 7525 21 </a:t>
            </a:r>
            <a:r>
              <a:rPr lang="fr-BE" sz="3200" err="1"/>
              <a:t>U32</a:t>
            </a:r>
            <a:r>
              <a:rPr lang="fr-BE" sz="3200"/>
              <a:t> D3</a:t>
            </a:r>
            <a:endParaRPr lang="fr-BE" sz="3200" dirty="0"/>
          </a:p>
          <a:p>
            <a:r>
              <a:rPr lang="fr-BE" sz="3200" dirty="0"/>
              <a:t>Code ISFCE </a:t>
            </a:r>
            <a:r>
              <a:rPr lang="fr-BE" sz="3200"/>
              <a:t>: 4IPO3</a:t>
            </a:r>
            <a:endParaRPr lang="fr-FR" sz="3200" dirty="0"/>
          </a:p>
          <a:p>
            <a:endParaRPr lang="fr-FR" sz="3200" dirty="0"/>
          </a:p>
        </p:txBody>
      </p:sp>
      <p:pic>
        <p:nvPicPr>
          <p:cNvPr id="17" name="Picture 16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435596" y="289351"/>
            <a:ext cx="1674557" cy="1674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866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58BAEAF-583F-2E26-D7FC-A407F72FF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Exo 13-11-05 : Comparons des formes géométriques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156032E-76A5-80BA-EFD0-9B1950CCC3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BE"/>
              <a:t>Posons que deux rectangles sont </a:t>
            </a:r>
            <a:r>
              <a:rPr lang="fr-BE">
                <a:solidFill>
                  <a:schemeClr val="accent2"/>
                </a:solidFill>
              </a:rPr>
              <a:t>égaux</a:t>
            </a:r>
            <a:r>
              <a:rPr lang="fr-BE"/>
              <a:t> ssi </a:t>
            </a:r>
            <a:br>
              <a:rPr lang="fr-BE"/>
            </a:br>
            <a:r>
              <a:rPr lang="fr-BE"/>
              <a:t>ils ont la </a:t>
            </a:r>
            <a:r>
              <a:rPr lang="fr-BE">
                <a:solidFill>
                  <a:schemeClr val="accent2"/>
                </a:solidFill>
              </a:rPr>
              <a:t>même largeur </a:t>
            </a:r>
            <a:r>
              <a:rPr lang="fr-BE"/>
              <a:t>et la </a:t>
            </a:r>
            <a:r>
              <a:rPr lang="fr-BE">
                <a:solidFill>
                  <a:schemeClr val="accent2"/>
                </a:solidFill>
              </a:rPr>
              <a:t>même longueur</a:t>
            </a:r>
            <a:r>
              <a:rPr lang="fr-BE"/>
              <a:t>. </a:t>
            </a:r>
          </a:p>
          <a:p>
            <a:r>
              <a:rPr lang="fr-BE" dirty="0" err="1"/>
              <a:t>Ecrivez</a:t>
            </a:r>
            <a:r>
              <a:rPr lang="fr-BE" dirty="0"/>
              <a:t> la classe </a:t>
            </a:r>
            <a:r>
              <a:rPr lang="fr-BE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Rectangle</a:t>
            </a:r>
            <a:r>
              <a:rPr lang="fr-BE" dirty="0"/>
              <a:t> qui répond au test suivant :</a:t>
            </a:r>
          </a:p>
          <a:p>
            <a:pPr marL="1073150" indent="0">
              <a:buNone/>
            </a:pPr>
            <a:r>
              <a:rPr lang="fr-BE" dirty="0" err="1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r1</a:t>
            </a:r>
            <a:r>
              <a:rPr lang="fr-BE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 = Rectangle( 5 , 3 )</a:t>
            </a:r>
          </a:p>
          <a:p>
            <a:pPr marL="1073150" indent="0">
              <a:buNone/>
            </a:pPr>
            <a:r>
              <a:rPr lang="fr-BE" dirty="0" err="1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r2</a:t>
            </a:r>
            <a:r>
              <a:rPr lang="fr-BE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 = Rectangle( 5 , 3 )</a:t>
            </a:r>
          </a:p>
          <a:p>
            <a:pPr marL="1073150" indent="0">
              <a:buNone/>
            </a:pPr>
            <a:r>
              <a:rPr lang="fr-BE" dirty="0" err="1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r3</a:t>
            </a:r>
            <a:r>
              <a:rPr lang="fr-BE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 = Rectangle( 5 , 4 )</a:t>
            </a:r>
          </a:p>
          <a:p>
            <a:pPr marL="1073150" indent="0">
              <a:buNone/>
            </a:pPr>
            <a:r>
              <a:rPr lang="fr-BE" dirty="0" err="1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print</a:t>
            </a:r>
            <a:r>
              <a:rPr lang="fr-BE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( </a:t>
            </a:r>
            <a:r>
              <a:rPr lang="fr-BE" dirty="0" err="1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r1</a:t>
            </a:r>
            <a:r>
              <a:rPr lang="fr-BE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 == </a:t>
            </a:r>
            <a:r>
              <a:rPr lang="fr-BE" dirty="0" err="1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r3</a:t>
            </a:r>
            <a:r>
              <a:rPr lang="fr-BE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 ) # False </a:t>
            </a:r>
          </a:p>
          <a:p>
            <a:pPr marL="1073150" indent="0">
              <a:buNone/>
            </a:pPr>
            <a:r>
              <a:rPr lang="fr-BE" dirty="0" err="1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print</a:t>
            </a:r>
            <a:r>
              <a:rPr lang="fr-BE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( </a:t>
            </a:r>
            <a:r>
              <a:rPr lang="fr-BE" dirty="0" err="1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r1</a:t>
            </a:r>
            <a:r>
              <a:rPr lang="fr-BE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 == </a:t>
            </a:r>
            <a:r>
              <a:rPr lang="fr-BE" dirty="0" err="1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r2</a:t>
            </a:r>
            <a:r>
              <a:rPr lang="fr-BE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 ) # </a:t>
            </a:r>
            <a:r>
              <a:rPr lang="fr-BE" err="1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True</a:t>
            </a:r>
            <a:r>
              <a:rPr lang="fr-BE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</a:p>
          <a:p>
            <a:pPr marL="571500" indent="-571500"/>
            <a:r>
              <a:rPr lang="fr-BE"/>
              <a:t>Tuyau : définir la méthode magique </a:t>
            </a:r>
            <a:r>
              <a:rPr lang="fr-BE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__eq__</a:t>
            </a:r>
            <a:endParaRPr lang="fr-BE" dirty="0">
              <a:solidFill>
                <a:schemeClr val="accent6">
                  <a:lumMod val="50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3031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B437A13-75AA-4D1E-A769-526951741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Dangers de l'héritage multiple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77C7CCA-0992-41C5-B468-336F0713FE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BE"/>
              <a:t>Gare aux attributs et méthodes définis dans les </a:t>
            </a:r>
            <a:r>
              <a:rPr lang="fr-BE">
                <a:solidFill>
                  <a:schemeClr val="accent2"/>
                </a:solidFill>
              </a:rPr>
              <a:t>deux </a:t>
            </a:r>
            <a:r>
              <a:rPr lang="fr-BE"/>
              <a:t>classes parentes.</a:t>
            </a:r>
          </a:p>
          <a:p>
            <a:r>
              <a:rPr lang="fr-BE"/>
              <a:t>Exo 13-57-06</a:t>
            </a:r>
          </a:p>
          <a:p>
            <a:pPr lvl="1"/>
            <a:r>
              <a:rPr lang="fr-BE" dirty="0"/>
              <a:t>Héritage multiple de </a:t>
            </a:r>
            <a:r>
              <a:rPr lang="fr-BE" dirty="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Carre</a:t>
            </a:r>
            <a:r>
              <a:rPr lang="fr-BE" dirty="0"/>
              <a:t>, enfant de </a:t>
            </a:r>
            <a:r>
              <a:rPr lang="fr-BE" dirty="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Rectangle</a:t>
            </a:r>
            <a:r>
              <a:rPr lang="fr-BE" dirty="0"/>
              <a:t> et </a:t>
            </a:r>
            <a:r>
              <a:rPr lang="fr-BE" dirty="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Losange</a:t>
            </a:r>
          </a:p>
          <a:p>
            <a:pPr lvl="1"/>
            <a:r>
              <a:rPr lang="fr-BE" dirty="0"/>
              <a:t>Attribut </a:t>
            </a:r>
            <a:r>
              <a:rPr lang="fr-BE" dirty="0" err="1"/>
              <a:t>name</a:t>
            </a:r>
            <a:r>
              <a:rPr lang="fr-BE" dirty="0"/>
              <a:t> défini dans </a:t>
            </a:r>
            <a:r>
              <a:rPr lang="fr-BE" dirty="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Rectangle</a:t>
            </a:r>
            <a:r>
              <a:rPr lang="fr-BE" dirty="0"/>
              <a:t> et </a:t>
            </a:r>
            <a:r>
              <a:rPr lang="fr-BE" dirty="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Losange</a:t>
            </a:r>
          </a:p>
          <a:p>
            <a:pPr lvl="1"/>
            <a:r>
              <a:rPr lang="fr-BE" dirty="0"/>
              <a:t>Le </a:t>
            </a:r>
            <a:r>
              <a:rPr lang="fr-BE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dump</a:t>
            </a:r>
            <a:r>
              <a:rPr lang="fr-BE"/>
              <a:t> affiche la </a:t>
            </a:r>
            <a:r>
              <a:rPr lang="fr-BE" dirty="0"/>
              <a:t>valeur de l'attribut </a:t>
            </a:r>
            <a:r>
              <a:rPr lang="fr-BE" dirty="0" err="1"/>
              <a:t>name</a:t>
            </a:r>
            <a:r>
              <a:rPr lang="fr-BE" dirty="0"/>
              <a:t> de </a:t>
            </a:r>
            <a:r>
              <a:rPr lang="fr-BE" dirty="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Losange</a:t>
            </a:r>
            <a:r>
              <a:rPr lang="fr-BE" dirty="0"/>
              <a:t>, pas de </a:t>
            </a:r>
            <a:r>
              <a:rPr lang="fr-BE" dirty="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Rectangle</a:t>
            </a:r>
            <a:r>
              <a:rPr lang="fr-BE" dirty="0"/>
              <a:t>.  Pourquoi ? </a:t>
            </a:r>
          </a:p>
        </p:txBody>
      </p:sp>
    </p:spTree>
    <p:extLst>
      <p:ext uri="{BB962C8B-B14F-4D97-AF65-F5344CB8AC3E}">
        <p14:creationId xmlns:p14="http://schemas.microsoft.com/office/powerpoint/2010/main" val="1583539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r>
              <a:rPr lang="fr-BE"/>
              <a:t>Chapitre 13-9 : Révisions</a:t>
            </a:r>
            <a:endParaRPr/>
          </a:p>
        </p:txBody>
      </p:sp>
      <p:sp>
        <p:nvSpPr>
          <p:cNvPr id="161" name="Google Shape;161;p1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</a:pPr>
            <a:r>
              <a:t>Rien que des exos ;-)</a:t>
            </a:r>
          </a:p>
        </p:txBody>
      </p:sp>
      <p:sp>
        <p:nvSpPr>
          <p:cNvPr id="2" name="Espace réservé pour une image  1">
            <a:extLst>
              <a:ext uri="{FF2B5EF4-FFF2-40B4-BE49-F238E27FC236}">
                <a16:creationId xmlns:a16="http://schemas.microsoft.com/office/drawing/2014/main" id="{6B6A5953-1E8A-60B2-684E-205E011F871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656712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BFB7E28-D875-4E7B-8E95-DB41DC83ED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Exo 13-91 : HTML Page Builder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A67D661-F590-431C-BABB-89C27D2CBC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BE"/>
              <a:t>Pour chacun des exercices suivants </a:t>
            </a:r>
          </a:p>
          <a:p>
            <a:pPr lvl="1"/>
            <a:r>
              <a:rPr lang="fr-BE"/>
              <a:t>Ecrivez les classes </a:t>
            </a:r>
          </a:p>
          <a:p>
            <a:pPr lvl="2"/>
            <a:r>
              <a:rPr lang="fr-BE"/>
              <a:t>correspondant au code Python donné</a:t>
            </a:r>
          </a:p>
          <a:p>
            <a:pPr lvl="2"/>
            <a:r>
              <a:rPr lang="fr-BE"/>
              <a:t>produisant le code HTML donné </a:t>
            </a:r>
          </a:p>
          <a:p>
            <a:pPr lvl="1"/>
            <a:r>
              <a:rPr lang="fr-BE"/>
              <a:t>En utilisant tous les mécanismes de l'héritage classique</a:t>
            </a:r>
          </a:p>
          <a:p>
            <a:pPr lvl="2"/>
            <a:r>
              <a:rPr lang="fr-BE"/>
              <a:t>pas de polymorphisme</a:t>
            </a:r>
          </a:p>
          <a:p>
            <a:pPr lvl="2"/>
            <a:r>
              <a:rPr lang="fr-BE"/>
              <a:t>pas d'héritage multiple</a:t>
            </a:r>
          </a:p>
          <a:p>
            <a:pPr lvl="1"/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383593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AF7495-B973-40AA-93D4-8E8449EEF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Exo 13-91-02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F3FE8E1-1665-4AFA-BCAF-7751064E6F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0" indent="0">
              <a:buNone/>
            </a:pPr>
            <a:r>
              <a:rPr lang="fr-BE" sz="240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html_o = HtmlPageBuilder()</a:t>
            </a:r>
          </a:p>
          <a:p>
            <a:pPr marL="0" indent="0">
              <a:buNone/>
            </a:pPr>
            <a:endParaRPr lang="fr-BE" sz="2400">
              <a:solidFill>
                <a:srgbClr val="996633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BE" sz="240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div_o = HtmlDiv()</a:t>
            </a:r>
          </a:p>
          <a:p>
            <a:pPr marL="0" indent="0">
              <a:buNone/>
            </a:pPr>
            <a:r>
              <a:rPr lang="fr-BE" sz="240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div_o.contents = "Hello World"</a:t>
            </a:r>
          </a:p>
          <a:p>
            <a:pPr marL="0" indent="0">
              <a:buNone/>
            </a:pPr>
            <a:endParaRPr lang="fr-BE" sz="2400">
              <a:solidFill>
                <a:srgbClr val="996633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BE" sz="240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html_o.append(div_o)</a:t>
            </a:r>
          </a:p>
          <a:p>
            <a:pPr marL="0" indent="0">
              <a:buNone/>
            </a:pPr>
            <a:r>
              <a:rPr lang="fr-BE" sz="240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print(html_o)</a:t>
            </a:r>
          </a:p>
          <a:p>
            <a:pPr marL="0" indent="0">
              <a:buNone/>
            </a:pPr>
            <a:endParaRPr lang="fr-BE" sz="2400">
              <a:solidFill>
                <a:srgbClr val="996633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BE" sz="240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# dév. intermédiaire</a:t>
            </a:r>
          </a:p>
          <a:p>
            <a:pPr marL="0" indent="0">
              <a:buNone/>
            </a:pPr>
            <a:r>
              <a:rPr lang="fr-BE" sz="240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print(div_o)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B5799FE1-648F-4997-A68C-2A997EC7B7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690688"/>
            <a:ext cx="5181600" cy="496236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fr-BE" sz="2400" i="1">
                <a:solidFill>
                  <a:srgbClr val="7F7F7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&lt;html&gt;</a:t>
            </a:r>
          </a:p>
          <a:p>
            <a:pPr marL="0" indent="0">
              <a:buNone/>
            </a:pPr>
            <a:r>
              <a:rPr lang="fr-BE" sz="2400" i="1">
                <a:solidFill>
                  <a:srgbClr val="7F7F7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&lt;head&gt;&lt;/head&gt;</a:t>
            </a:r>
          </a:p>
          <a:p>
            <a:pPr marL="0" indent="0">
              <a:buNone/>
            </a:pPr>
            <a:r>
              <a:rPr lang="fr-BE" sz="2400" i="1">
                <a:solidFill>
                  <a:srgbClr val="7F7F7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&lt;body&gt;</a:t>
            </a:r>
          </a:p>
          <a:p>
            <a:pPr marL="0" indent="0">
              <a:buNone/>
            </a:pPr>
            <a:r>
              <a:rPr lang="fr-BE" sz="2400" i="1">
                <a:solidFill>
                  <a:srgbClr val="7F7F7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	&lt;div&gt;</a:t>
            </a:r>
            <a:br>
              <a:rPr lang="fr-BE" sz="2400" i="1">
                <a:solidFill>
                  <a:srgbClr val="7F7F7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lang="fr-BE" sz="2400" i="1">
                <a:solidFill>
                  <a:srgbClr val="7F7F7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		Hello World</a:t>
            </a:r>
            <a:br>
              <a:rPr lang="fr-BE" sz="2400" i="1">
                <a:solidFill>
                  <a:srgbClr val="7F7F7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lang="fr-BE" sz="2400" i="1">
                <a:solidFill>
                  <a:srgbClr val="7F7F7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	&lt;/div&gt;</a:t>
            </a:r>
          </a:p>
          <a:p>
            <a:pPr marL="0" indent="0">
              <a:buNone/>
            </a:pPr>
            <a:r>
              <a:rPr lang="fr-BE" sz="2400" i="1">
                <a:solidFill>
                  <a:srgbClr val="7F7F7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&lt;/body&gt;</a:t>
            </a:r>
          </a:p>
          <a:p>
            <a:pPr marL="0" indent="0">
              <a:buNone/>
            </a:pPr>
            <a:r>
              <a:rPr lang="fr-BE" sz="2400" i="1">
                <a:solidFill>
                  <a:srgbClr val="7F7F7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&lt;/html&gt;</a:t>
            </a:r>
          </a:p>
          <a:p>
            <a:pPr marL="0" indent="0">
              <a:buNone/>
            </a:pPr>
            <a:endParaRPr lang="en-US" sz="2400" i="1">
              <a:solidFill>
                <a:srgbClr val="7F7F7F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400" i="1">
                <a:solidFill>
                  <a:srgbClr val="7F7F7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# dév. intermédiaire</a:t>
            </a:r>
          </a:p>
          <a:p>
            <a:pPr marL="0" indent="0">
              <a:buNone/>
            </a:pPr>
            <a:r>
              <a:rPr lang="en-US" sz="2400" i="1">
                <a:solidFill>
                  <a:srgbClr val="7F7F7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&lt;div&gt;</a:t>
            </a:r>
            <a:br>
              <a:rPr lang="en-US" sz="2400" i="1">
                <a:solidFill>
                  <a:srgbClr val="7F7F7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lang="en-US" sz="2400" i="1">
                <a:solidFill>
                  <a:srgbClr val="7F7F7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	Hello World</a:t>
            </a:r>
            <a:br>
              <a:rPr lang="en-US" sz="2400" i="1">
                <a:solidFill>
                  <a:srgbClr val="7F7F7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lang="en-US" sz="2400" i="1">
                <a:solidFill>
                  <a:srgbClr val="7F7F7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&lt;/div&gt;</a:t>
            </a:r>
          </a:p>
        </p:txBody>
      </p:sp>
    </p:spTree>
    <p:extLst>
      <p:ext uri="{BB962C8B-B14F-4D97-AF65-F5344CB8AC3E}">
        <p14:creationId xmlns:p14="http://schemas.microsoft.com/office/powerpoint/2010/main" val="79540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AF7495-B973-40AA-93D4-8E8449EEF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Exo 13-91-04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F3FE8E1-1665-4AFA-BCAF-7751064E6F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buNone/>
            </a:pPr>
            <a:r>
              <a:rPr lang="fr-BE" sz="200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html_o = HtmlPageBuilder()</a:t>
            </a:r>
          </a:p>
          <a:p>
            <a:pPr marL="0" indent="0">
              <a:buNone/>
            </a:pPr>
            <a:r>
              <a:rPr lang="fr-BE" sz="200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div1_o = HtmlDiv("Hello World")</a:t>
            </a:r>
          </a:p>
          <a:p>
            <a:pPr marL="0" indent="0">
              <a:buNone/>
            </a:pPr>
            <a:r>
              <a:rPr lang="fr-BE" sz="200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html_o.append(div1_o)</a:t>
            </a:r>
          </a:p>
          <a:p>
            <a:pPr marL="0" indent="0">
              <a:buNone/>
            </a:pPr>
            <a:r>
              <a:rPr lang="fr-BE" sz="200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div2_o = HtmlDiv("Hello You")</a:t>
            </a:r>
          </a:p>
          <a:p>
            <a:pPr marL="0" indent="0">
              <a:buNone/>
            </a:pPr>
            <a:r>
              <a:rPr lang="fr-BE" sz="200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html_o.append(div2_o)</a:t>
            </a:r>
          </a:p>
          <a:p>
            <a:pPr marL="0" indent="0">
              <a:buNone/>
            </a:pPr>
            <a:r>
              <a:rPr lang="fr-BE" sz="200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pre1_o = HtmlPre("I'am "pre".")</a:t>
            </a:r>
          </a:p>
          <a:p>
            <a:pPr marL="0" indent="0">
              <a:buNone/>
            </a:pPr>
            <a:r>
              <a:rPr lang="fr-BE" sz="200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html_o.append(pre1_o)</a:t>
            </a:r>
          </a:p>
          <a:p>
            <a:pPr marL="0" indent="0">
              <a:buNone/>
            </a:pPr>
            <a:r>
              <a:rPr lang="fr-BE" sz="200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print(html_o)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B5799FE1-648F-4997-A68C-2A997EC7B75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i="1">
                <a:solidFill>
                  <a:srgbClr val="7F7F7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&lt;html&gt;</a:t>
            </a:r>
          </a:p>
          <a:p>
            <a:pPr marL="0" indent="0">
              <a:buNone/>
            </a:pPr>
            <a:r>
              <a:rPr lang="en-US" sz="2400" i="1">
                <a:solidFill>
                  <a:srgbClr val="7F7F7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&lt;head&gt;&lt;/head&gt;</a:t>
            </a:r>
          </a:p>
          <a:p>
            <a:pPr marL="0" indent="0">
              <a:buNone/>
            </a:pPr>
            <a:r>
              <a:rPr lang="en-US" sz="2400" i="1">
                <a:solidFill>
                  <a:srgbClr val="7F7F7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&lt;body&gt;</a:t>
            </a:r>
          </a:p>
          <a:p>
            <a:pPr marL="0" indent="0">
              <a:buNone/>
            </a:pPr>
            <a:r>
              <a:rPr lang="en-US" sz="2400" i="1">
                <a:solidFill>
                  <a:srgbClr val="7F7F7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	&lt;div&gt;Hello World&lt;/div&gt;</a:t>
            </a:r>
          </a:p>
          <a:p>
            <a:pPr marL="0" indent="0">
              <a:buNone/>
            </a:pPr>
            <a:r>
              <a:rPr lang="en-US" sz="2400" i="1">
                <a:solidFill>
                  <a:srgbClr val="7F7F7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	&lt;div&gt;Hello You&lt;/div&gt;</a:t>
            </a:r>
          </a:p>
          <a:p>
            <a:pPr marL="0" indent="0">
              <a:buNone/>
            </a:pPr>
            <a:r>
              <a:rPr lang="en-US" sz="2400" i="1">
                <a:solidFill>
                  <a:srgbClr val="7F7F7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	&lt;pre&gt;I am "pre".&lt;/pre&gt;</a:t>
            </a:r>
          </a:p>
          <a:p>
            <a:pPr marL="0" indent="0">
              <a:buNone/>
            </a:pPr>
            <a:r>
              <a:rPr lang="en-US" sz="2400" i="1">
                <a:solidFill>
                  <a:srgbClr val="7F7F7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&lt;/body&gt;</a:t>
            </a:r>
          </a:p>
          <a:p>
            <a:pPr marL="0" indent="0">
              <a:buNone/>
            </a:pPr>
            <a:r>
              <a:rPr lang="en-US" sz="2400" i="1">
                <a:solidFill>
                  <a:srgbClr val="7F7F7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&lt;/html&gt;</a:t>
            </a:r>
          </a:p>
          <a:p>
            <a:pPr marL="0" indent="0">
              <a:buNone/>
            </a:pPr>
            <a:endParaRPr lang="fr-BE" sz="2400" i="1">
              <a:solidFill>
                <a:srgbClr val="7F7F7F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2342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AF7495-B973-40AA-93D4-8E8449EEF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Exo 13-91-06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F3FE8E1-1665-4AFA-BCAF-7751064E6F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08041"/>
            <a:ext cx="5181600" cy="4351339"/>
          </a:xfr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buNone/>
            </a:pPr>
            <a:r>
              <a:rPr lang="fr-BE" sz="180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builder = HtmlPageBuilder()</a:t>
            </a:r>
          </a:p>
          <a:p>
            <a:pPr marL="0" indent="0">
              <a:buNone/>
            </a:pPr>
            <a:r>
              <a:rPr lang="fr-BE" sz="180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div0 = HtmlDiv("Hi ! ")</a:t>
            </a:r>
          </a:p>
          <a:p>
            <a:pPr marL="0" indent="0">
              <a:buNone/>
            </a:pPr>
            <a:r>
              <a:rPr lang="fr-BE" sz="180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builder.append(div0)</a:t>
            </a:r>
          </a:p>
          <a:p>
            <a:pPr marL="0" indent="0">
              <a:buNone/>
            </a:pPr>
            <a:r>
              <a:rPr lang="fr-BE" sz="180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div1 = HtmlDiv("Hello World")</a:t>
            </a:r>
          </a:p>
          <a:p>
            <a:pPr marL="0" indent="0">
              <a:buNone/>
            </a:pPr>
            <a:r>
              <a:rPr lang="fr-BE" sz="180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div0.append(div1)</a:t>
            </a:r>
          </a:p>
          <a:p>
            <a:pPr marL="0" indent="0">
              <a:buNone/>
            </a:pPr>
            <a:r>
              <a:rPr lang="fr-BE" sz="180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div2 = HtmlDiv("Hello You")</a:t>
            </a:r>
          </a:p>
          <a:p>
            <a:pPr marL="0" indent="0">
              <a:buNone/>
            </a:pPr>
            <a:r>
              <a:rPr lang="fr-BE" sz="180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div0.append(div2)</a:t>
            </a:r>
          </a:p>
          <a:p>
            <a:pPr marL="0" indent="0">
              <a:buNone/>
            </a:pPr>
            <a:r>
              <a:rPr lang="fr-BE" sz="180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pre1 = HtmlPre("""I'm "pre".""")</a:t>
            </a:r>
          </a:p>
          <a:p>
            <a:pPr marL="0" indent="0">
              <a:buNone/>
            </a:pPr>
            <a:r>
              <a:rPr lang="fr-BE" sz="180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div0.append(pre1)</a:t>
            </a:r>
          </a:p>
          <a:p>
            <a:pPr marL="0" indent="0">
              <a:buNone/>
            </a:pPr>
            <a:r>
              <a:rPr lang="fr-BE" sz="180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print(builder)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B5799FE1-648F-4997-A68C-2A997EC7B75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i="1">
                <a:solidFill>
                  <a:srgbClr val="7F7F7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&lt;html&gt;</a:t>
            </a:r>
          </a:p>
          <a:p>
            <a:pPr marL="0" indent="0">
              <a:buNone/>
            </a:pPr>
            <a:r>
              <a:rPr lang="en-US" sz="2400" i="1">
                <a:solidFill>
                  <a:srgbClr val="7F7F7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&lt;head&gt;&lt;/head&gt;</a:t>
            </a:r>
          </a:p>
          <a:p>
            <a:pPr marL="0" indent="0">
              <a:buNone/>
            </a:pPr>
            <a:r>
              <a:rPr lang="en-US" sz="2400" i="1">
                <a:solidFill>
                  <a:srgbClr val="7F7F7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&lt;body&gt;</a:t>
            </a:r>
          </a:p>
          <a:p>
            <a:pPr marL="0" indent="0">
              <a:buNone/>
            </a:pPr>
            <a:r>
              <a:rPr lang="en-US" sz="2400" i="1">
                <a:solidFill>
                  <a:srgbClr val="7F7F7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&lt;div&gt;</a:t>
            </a:r>
            <a:br>
              <a:rPr lang="en-US" sz="2400" i="1">
                <a:solidFill>
                  <a:srgbClr val="7F7F7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lang="en-US" sz="2400" i="1">
                <a:solidFill>
                  <a:srgbClr val="7F7F7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Hi ! </a:t>
            </a:r>
          </a:p>
          <a:p>
            <a:pPr marL="0" indent="0">
              <a:buNone/>
            </a:pPr>
            <a:r>
              <a:rPr lang="en-US" sz="2400" i="1">
                <a:solidFill>
                  <a:srgbClr val="7F7F7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&lt;div&gt;Hello World&lt;/div&gt;</a:t>
            </a:r>
          </a:p>
          <a:p>
            <a:pPr marL="0" indent="0">
              <a:buNone/>
            </a:pPr>
            <a:r>
              <a:rPr lang="en-US" sz="2400" i="1">
                <a:solidFill>
                  <a:srgbClr val="7F7F7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&lt;div&gt;Hello You&lt;/div&gt;</a:t>
            </a:r>
          </a:p>
          <a:p>
            <a:pPr marL="0" indent="0">
              <a:buNone/>
            </a:pPr>
            <a:r>
              <a:rPr lang="en-US" sz="2400" i="1">
                <a:solidFill>
                  <a:srgbClr val="7F7F7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&lt;pre&gt;I am "pre".&lt;/pre&gt;</a:t>
            </a:r>
          </a:p>
          <a:p>
            <a:pPr marL="0" indent="0">
              <a:buNone/>
            </a:pPr>
            <a:r>
              <a:rPr lang="en-US" sz="2400" i="1">
                <a:solidFill>
                  <a:srgbClr val="7F7F7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&lt;/div&gt;</a:t>
            </a:r>
          </a:p>
          <a:p>
            <a:pPr marL="0" indent="0">
              <a:buNone/>
            </a:pPr>
            <a:r>
              <a:rPr lang="en-US" sz="2400" i="1">
                <a:solidFill>
                  <a:srgbClr val="7F7F7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&lt;/body&gt;</a:t>
            </a:r>
          </a:p>
          <a:p>
            <a:pPr marL="0" indent="0">
              <a:buNone/>
            </a:pPr>
            <a:r>
              <a:rPr lang="en-US" sz="2400" i="1">
                <a:solidFill>
                  <a:srgbClr val="7F7F7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&lt;/html&gt;</a:t>
            </a:r>
            <a:endParaRPr lang="fr-BE" sz="2400" i="1">
              <a:solidFill>
                <a:srgbClr val="7F7F7F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3009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AF7495-B973-40AA-93D4-8E8449EEF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Exo 13-91-08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F3FE8E1-1665-4AFA-BCAF-7751064E6F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08041"/>
            <a:ext cx="5181600" cy="4351339"/>
          </a:xfr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buNone/>
            </a:pPr>
            <a:r>
              <a:rPr lang="fr-BE" sz="200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builder = HtmlPageBuilder()</a:t>
            </a:r>
          </a:p>
          <a:p>
            <a:pPr marL="0" indent="0">
              <a:buNone/>
            </a:pPr>
            <a:r>
              <a:rPr lang="fr-BE" sz="200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section = HtmlSection()</a:t>
            </a:r>
          </a:p>
          <a:p>
            <a:pPr marL="0" indent="0">
              <a:buNone/>
            </a:pPr>
            <a:r>
              <a:rPr lang="fr-BE" sz="200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builder.append(section)</a:t>
            </a:r>
          </a:p>
          <a:p>
            <a:pPr marL="0" indent="0">
              <a:buNone/>
            </a:pPr>
            <a:r>
              <a:rPr lang="fr-BE" sz="200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div1 = HtmlDiv("Hello World")</a:t>
            </a:r>
          </a:p>
          <a:p>
            <a:pPr marL="0" indent="0">
              <a:buNone/>
            </a:pPr>
            <a:r>
              <a:rPr lang="fr-BE" sz="200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section.append(div1)</a:t>
            </a:r>
          </a:p>
          <a:p>
            <a:pPr marL="0" indent="0">
              <a:buNone/>
            </a:pPr>
            <a:r>
              <a:rPr lang="fr-BE" sz="200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div2 = HtmlDiv("Hello You")</a:t>
            </a:r>
          </a:p>
          <a:p>
            <a:pPr marL="0" indent="0">
              <a:buNone/>
            </a:pPr>
            <a:r>
              <a:rPr lang="fr-BE" sz="200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section.append(div2)</a:t>
            </a:r>
          </a:p>
          <a:p>
            <a:pPr marL="0" indent="0">
              <a:buNone/>
            </a:pPr>
            <a:r>
              <a:rPr lang="fr-BE" sz="200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pre1 = HtmlPre("""I'm "pre".""")</a:t>
            </a:r>
          </a:p>
          <a:p>
            <a:pPr marL="0" indent="0">
              <a:buNone/>
            </a:pPr>
            <a:r>
              <a:rPr lang="fr-BE" sz="200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section.append(pre1)</a:t>
            </a:r>
          </a:p>
          <a:p>
            <a:pPr marL="0" indent="0">
              <a:buNone/>
            </a:pPr>
            <a:r>
              <a:rPr lang="fr-BE" sz="200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print(builder)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B5799FE1-648F-4997-A68C-2A997EC7B75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i="1">
                <a:solidFill>
                  <a:srgbClr val="7F7F7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&lt;html&gt;</a:t>
            </a:r>
          </a:p>
          <a:p>
            <a:pPr marL="0" indent="0">
              <a:buNone/>
            </a:pPr>
            <a:r>
              <a:rPr lang="en-US" sz="2400" i="1">
                <a:solidFill>
                  <a:srgbClr val="7F7F7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&lt;head&gt;&lt;/head&gt;</a:t>
            </a:r>
          </a:p>
          <a:p>
            <a:pPr marL="0" indent="0">
              <a:buNone/>
            </a:pPr>
            <a:r>
              <a:rPr lang="en-US" sz="2400" i="1">
                <a:solidFill>
                  <a:srgbClr val="7F7F7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&lt;body&gt;</a:t>
            </a:r>
          </a:p>
          <a:p>
            <a:pPr marL="0" indent="0">
              <a:buNone/>
            </a:pPr>
            <a:r>
              <a:rPr lang="en-US" sz="2400" i="1">
                <a:solidFill>
                  <a:srgbClr val="7F7F7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&lt;section&gt;</a:t>
            </a:r>
          </a:p>
          <a:p>
            <a:pPr marL="0" indent="0">
              <a:buNone/>
            </a:pPr>
            <a:r>
              <a:rPr lang="en-US" sz="2400" i="1">
                <a:solidFill>
                  <a:srgbClr val="7F7F7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	&lt;div&gt;Hello World&lt;/div&gt;</a:t>
            </a:r>
          </a:p>
          <a:p>
            <a:pPr marL="0" indent="0">
              <a:buNone/>
            </a:pPr>
            <a:r>
              <a:rPr lang="en-US" sz="2400" i="1">
                <a:solidFill>
                  <a:srgbClr val="7F7F7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&lt;div&gt;Hello You&lt;/div&gt;</a:t>
            </a:r>
          </a:p>
          <a:p>
            <a:pPr marL="0" indent="0">
              <a:buNone/>
            </a:pPr>
            <a:r>
              <a:rPr lang="en-US" sz="2400" i="1">
                <a:solidFill>
                  <a:srgbClr val="7F7F7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&lt;pre&gt;I am "pre".&lt;/pre&gt;</a:t>
            </a:r>
          </a:p>
          <a:p>
            <a:pPr marL="0" indent="0">
              <a:buNone/>
            </a:pPr>
            <a:r>
              <a:rPr lang="en-US" sz="2400" i="1">
                <a:solidFill>
                  <a:srgbClr val="7F7F7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&lt;/section&gt;</a:t>
            </a:r>
          </a:p>
          <a:p>
            <a:pPr marL="0" indent="0">
              <a:buNone/>
            </a:pPr>
            <a:r>
              <a:rPr lang="en-US" sz="2400" i="1">
                <a:solidFill>
                  <a:srgbClr val="7F7F7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&lt;/body&gt;</a:t>
            </a:r>
          </a:p>
          <a:p>
            <a:pPr marL="0" indent="0">
              <a:buNone/>
            </a:pPr>
            <a:r>
              <a:rPr lang="en-US" sz="2400" i="1">
                <a:solidFill>
                  <a:srgbClr val="7F7F7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&lt;/html&gt;</a:t>
            </a:r>
          </a:p>
        </p:txBody>
      </p:sp>
    </p:spTree>
    <p:extLst>
      <p:ext uri="{BB962C8B-B14F-4D97-AF65-F5344CB8AC3E}">
        <p14:creationId xmlns:p14="http://schemas.microsoft.com/office/powerpoint/2010/main" val="2528151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2F52539-116C-766B-D571-0E7206F4B5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Exo 13-92 : droits d'accès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927AC6AF-A799-9F45-B610-5EC9FF69A9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BE"/>
              <a:t>Une application web propose différents niveaux d'accès pour ses utilisateurs. </a:t>
            </a:r>
          </a:p>
          <a:p>
            <a:r>
              <a:rPr lang="fr-BE"/>
              <a:t>Chaque rôle possède des droits spécifiques, et certains rôles étendent les droits d'autres rôles.</a:t>
            </a:r>
          </a:p>
          <a:p>
            <a:r>
              <a:rPr lang="fr-BE"/>
              <a:t>Déterminez la hiérarchie de classes.</a:t>
            </a:r>
          </a:p>
          <a:p>
            <a:pPr lvl="1"/>
            <a:r>
              <a:rPr lang="fr-BE"/>
              <a:t>diagramme UML</a:t>
            </a:r>
          </a:p>
          <a:p>
            <a:pPr lvl="1"/>
            <a:r>
              <a:rPr lang="fr-BE"/>
              <a:t>nom de classe</a:t>
            </a:r>
          </a:p>
          <a:p>
            <a:pPr lvl="1"/>
            <a:r>
              <a:rPr lang="fr-BE"/>
              <a:t>méthodes</a:t>
            </a:r>
          </a:p>
          <a:p>
            <a:pPr lvl="1"/>
            <a:r>
              <a:rPr lang="fr-BE"/>
              <a:t>remarque : certains rôles peuvent avoir plusieurs parents 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C6CA216-1B04-A83E-A932-AE5C74FFA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092ED-0E97-497E-99D9-BB9DD7276F53}" type="slidenum">
              <a:rPr lang="fr-BE" smtClean="0"/>
              <a:t>107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346953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C2E3B21-8626-A3B1-2D6A-F8E7234D4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Exo 13-92 : droits d'accès : les rôles</a:t>
            </a:r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DCE0A965-F56E-AB07-061A-6EB4DF0FCE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solidFill>
            <a:schemeClr val="accent4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r>
              <a:rPr lang="fr-BE" sz="3600" b="0"/>
              <a:t>Visiteur</a:t>
            </a:r>
          </a:p>
        </p:txBody>
      </p:sp>
      <p:sp>
        <p:nvSpPr>
          <p:cNvPr id="8" name="Espace réservé du contenu 7">
            <a:extLst>
              <a:ext uri="{FF2B5EF4-FFF2-40B4-BE49-F238E27FC236}">
                <a16:creationId xmlns:a16="http://schemas.microsoft.com/office/drawing/2014/main" id="{B2E0EDC0-7EDE-1409-DC6F-DDC98108C2A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fr-BE">
                <a:solidFill>
                  <a:schemeClr val="accent2"/>
                </a:solidFill>
              </a:rPr>
              <a:t>Consulter</a:t>
            </a:r>
            <a:r>
              <a:rPr lang="fr-BE"/>
              <a:t> les contenus publics de l'application.</a:t>
            </a:r>
          </a:p>
          <a:p>
            <a:r>
              <a:rPr lang="fr-BE"/>
              <a:t>Ni publier ni interagir avec les contenus.</a:t>
            </a:r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D4910DD0-B4FA-00B2-9DC9-4C44CFAA32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solidFill>
            <a:schemeClr val="accent4">
              <a:lumMod val="20000"/>
              <a:lumOff val="80000"/>
            </a:schemeClr>
          </a:solidFill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BE" sz="3600" b="0"/>
              <a:t>Membre</a:t>
            </a:r>
          </a:p>
        </p:txBody>
      </p:sp>
      <p:sp>
        <p:nvSpPr>
          <p:cNvPr id="10" name="Espace réservé du contenu 9">
            <a:extLst>
              <a:ext uri="{FF2B5EF4-FFF2-40B4-BE49-F238E27FC236}">
                <a16:creationId xmlns:a16="http://schemas.microsoft.com/office/drawing/2014/main" id="{446E22FD-E4AB-2A0A-D454-6B7CE54DB597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lnSpcReduction="10000"/>
          </a:bodyPr>
          <a:lstStyle/>
          <a:p>
            <a:r>
              <a:rPr lang="fr-BE">
                <a:solidFill>
                  <a:schemeClr val="accent2"/>
                </a:solidFill>
              </a:rPr>
              <a:t>Consulter</a:t>
            </a:r>
            <a:r>
              <a:rPr lang="fr-BE"/>
              <a:t> les contenus publics de l'application.</a:t>
            </a:r>
          </a:p>
          <a:p>
            <a:r>
              <a:rPr lang="fr-BE">
                <a:solidFill>
                  <a:schemeClr val="accent2"/>
                </a:solidFill>
              </a:rPr>
              <a:t>Publier</a:t>
            </a:r>
            <a:r>
              <a:rPr lang="fr-BE"/>
              <a:t> des contenus (articles, images, etc.).</a:t>
            </a:r>
          </a:p>
          <a:p>
            <a:r>
              <a:rPr lang="fr-BE">
                <a:solidFill>
                  <a:schemeClr val="accent2"/>
                </a:solidFill>
              </a:rPr>
              <a:t>Commenter</a:t>
            </a:r>
            <a:r>
              <a:rPr lang="fr-BE"/>
              <a:t> les contenus publiés par d'autres utilisateurs.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F7E8872-52ED-6333-6069-0D1B603C7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092ED-0E97-497E-99D9-BB9DD7276F53}" type="slidenum">
              <a:rPr lang="fr-BE" smtClean="0"/>
              <a:t>108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946692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783115-F28A-BA70-6E82-98BBD45835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7E942E5-E706-22A5-ABE1-7F7931B09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Exo 13-92 : droits d'accès : les rôles</a:t>
            </a:r>
          </a:p>
        </p:txBody>
      </p:sp>
      <p:sp>
        <p:nvSpPr>
          <p:cNvPr id="10" name="Espace réservé du contenu 9">
            <a:extLst>
              <a:ext uri="{FF2B5EF4-FFF2-40B4-BE49-F238E27FC236}">
                <a16:creationId xmlns:a16="http://schemas.microsoft.com/office/drawing/2014/main" id="{AC9E4F48-DF1B-4886-5B6D-BB1F70B6CB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05075"/>
            <a:ext cx="10515600" cy="3671890"/>
          </a:xfrm>
        </p:spPr>
        <p:txBody>
          <a:bodyPr numCol="2">
            <a:normAutofit fontScale="85000" lnSpcReduction="20000"/>
          </a:bodyPr>
          <a:lstStyle/>
          <a:p>
            <a:r>
              <a:rPr lang="fr-BE" dirty="0">
                <a:solidFill>
                  <a:schemeClr val="accent2"/>
                </a:solidFill>
              </a:rPr>
              <a:t>Consulter</a:t>
            </a:r>
            <a:r>
              <a:rPr lang="fr-BE" dirty="0"/>
              <a:t> les contenus.</a:t>
            </a:r>
          </a:p>
          <a:p>
            <a:r>
              <a:rPr lang="fr-BE" dirty="0">
                <a:solidFill>
                  <a:schemeClr val="accent2"/>
                </a:solidFill>
              </a:rPr>
              <a:t>Publier</a:t>
            </a:r>
            <a:r>
              <a:rPr lang="fr-BE" dirty="0"/>
              <a:t> des contenus.</a:t>
            </a:r>
          </a:p>
          <a:p>
            <a:r>
              <a:rPr lang="fr-BE" dirty="0" smtClean="0">
                <a:solidFill>
                  <a:schemeClr val="accent2"/>
                </a:solidFill>
              </a:rPr>
              <a:t>Supprimer</a:t>
            </a:r>
            <a:r>
              <a:rPr lang="fr-BE" dirty="0" smtClean="0"/>
              <a:t> </a:t>
            </a:r>
            <a:r>
              <a:rPr lang="fr-BE" dirty="0"/>
              <a:t>des contenus.</a:t>
            </a:r>
          </a:p>
          <a:p>
            <a:r>
              <a:rPr lang="fr-BE" dirty="0">
                <a:solidFill>
                  <a:schemeClr val="accent2"/>
                </a:solidFill>
              </a:rPr>
              <a:t>Avertir</a:t>
            </a:r>
            <a:r>
              <a:rPr lang="fr-BE" dirty="0"/>
              <a:t> les utilisateurs.</a:t>
            </a:r>
          </a:p>
          <a:p>
            <a:r>
              <a:rPr lang="fr-BE" dirty="0">
                <a:solidFill>
                  <a:schemeClr val="accent2"/>
                </a:solidFill>
              </a:rPr>
              <a:t>Bannir</a:t>
            </a:r>
            <a:r>
              <a:rPr lang="fr-BE" dirty="0"/>
              <a:t> des utilisateurs de l'application.</a:t>
            </a:r>
          </a:p>
          <a:p>
            <a:r>
              <a:rPr lang="fr-BE" dirty="0">
                <a:solidFill>
                  <a:schemeClr val="accent2"/>
                </a:solidFill>
              </a:rPr>
              <a:t>Modifier</a:t>
            </a:r>
            <a:r>
              <a:rPr lang="fr-BE" dirty="0"/>
              <a:t> les rôles des autres utilisateurs</a:t>
            </a:r>
          </a:p>
          <a:p>
            <a:pPr lvl="1"/>
            <a:r>
              <a:rPr lang="fr-BE" dirty="0"/>
              <a:t>ex: promouvoir un Membre en Modérateur</a:t>
            </a:r>
          </a:p>
          <a:p>
            <a:r>
              <a:rPr lang="fr-BE" dirty="0">
                <a:solidFill>
                  <a:schemeClr val="accent2"/>
                </a:solidFill>
              </a:rPr>
              <a:t>Modifier</a:t>
            </a:r>
            <a:r>
              <a:rPr lang="fr-BE" dirty="0"/>
              <a:t> les contenus publiés par les Contributeurs.</a:t>
            </a:r>
          </a:p>
          <a:p>
            <a:r>
              <a:rPr lang="fr-BE" dirty="0">
                <a:solidFill>
                  <a:schemeClr val="accent2"/>
                </a:solidFill>
              </a:rPr>
              <a:t>Ne pas commenter </a:t>
            </a:r>
            <a:r>
              <a:rPr lang="fr-BE" dirty="0"/>
              <a:t>les contenus.</a:t>
            </a:r>
          </a:p>
          <a:p>
            <a:endParaRPr lang="fr-BE" dirty="0"/>
          </a:p>
          <a:p>
            <a:endParaRPr lang="fr-BE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F213897-04C0-29AD-FC86-EDEEEEAAB8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092ED-0E97-497E-99D9-BB9DD7276F53}" type="slidenum">
              <a:rPr lang="fr-BE" smtClean="0"/>
              <a:t>109</a:t>
            </a:fld>
            <a:endParaRPr lang="fr-BE"/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DFEC5FA9-0F5A-4A40-656F-47EA0229A5A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838200" y="1685926"/>
            <a:ext cx="10515600" cy="823912"/>
          </a:xfrm>
          <a:solidFill>
            <a:schemeClr val="accent4">
              <a:lumMod val="20000"/>
              <a:lumOff val="80000"/>
            </a:schemeClr>
          </a:solidFill>
        </p:spPr>
        <p:txBody>
          <a:bodyPr vert="horz" lIns="91440" tIns="45720" rIns="91440" bIns="45720" rtlCol="0" anchor="b">
            <a:normAutofit/>
          </a:bodyPr>
          <a:lstStyle/>
          <a:p>
            <a:pPr marL="0" indent="0">
              <a:buNone/>
            </a:pPr>
            <a:r>
              <a:rPr lang="fr-BE" sz="3600" b="0"/>
              <a:t>Administrateur</a:t>
            </a:r>
          </a:p>
        </p:txBody>
      </p:sp>
    </p:spTree>
    <p:extLst>
      <p:ext uri="{BB962C8B-B14F-4D97-AF65-F5344CB8AC3E}">
        <p14:creationId xmlns:p14="http://schemas.microsoft.com/office/powerpoint/2010/main" val="1604519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58BAEAF-583F-2E26-D7FC-A407F72FF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Exo 13-11-06 : Comparons des formes géométriques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156032E-76A5-80BA-EFD0-9B1950CCC3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BE"/>
              <a:t>Posons que deux rectangles sont </a:t>
            </a:r>
            <a:r>
              <a:rPr lang="fr-BE">
                <a:solidFill>
                  <a:schemeClr val="accent2"/>
                </a:solidFill>
              </a:rPr>
              <a:t>égaux</a:t>
            </a:r>
            <a:r>
              <a:rPr lang="fr-BE"/>
              <a:t> ssi</a:t>
            </a:r>
            <a:br>
              <a:rPr lang="fr-BE"/>
            </a:br>
            <a:r>
              <a:rPr lang="fr-BE"/>
              <a:t>ils ont la </a:t>
            </a:r>
            <a:r>
              <a:rPr lang="fr-BE">
                <a:solidFill>
                  <a:schemeClr val="accent2"/>
                </a:solidFill>
              </a:rPr>
              <a:t>même surface</a:t>
            </a:r>
          </a:p>
          <a:p>
            <a:r>
              <a:rPr lang="fr-BE" dirty="0" err="1"/>
              <a:t>Ecrivez</a:t>
            </a:r>
            <a:r>
              <a:rPr lang="fr-BE" dirty="0"/>
              <a:t> la classe </a:t>
            </a:r>
            <a:r>
              <a:rPr lang="fr-BE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Rectangle</a:t>
            </a:r>
            <a:r>
              <a:rPr lang="fr-BE" dirty="0"/>
              <a:t> qui répond au test suivant :</a:t>
            </a:r>
          </a:p>
          <a:p>
            <a:pPr marL="1073150" indent="0">
              <a:lnSpc>
                <a:spcPct val="110000"/>
              </a:lnSpc>
              <a:buNone/>
            </a:pPr>
            <a:r>
              <a:rPr lang="fr-BE" dirty="0" err="1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r1</a:t>
            </a:r>
            <a:r>
              <a:rPr lang="fr-BE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 = Rectangle( 4 , 9 )</a:t>
            </a:r>
          </a:p>
          <a:p>
            <a:pPr marL="1073150" indent="0">
              <a:lnSpc>
                <a:spcPct val="110000"/>
              </a:lnSpc>
              <a:buNone/>
            </a:pPr>
            <a:r>
              <a:rPr lang="fr-BE" dirty="0" err="1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r2</a:t>
            </a:r>
            <a:r>
              <a:rPr lang="fr-BE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 = Rectangle( 6 , 6 )</a:t>
            </a:r>
          </a:p>
          <a:p>
            <a:pPr marL="1073150" indent="0">
              <a:lnSpc>
                <a:spcPct val="110000"/>
              </a:lnSpc>
              <a:buNone/>
            </a:pPr>
            <a:r>
              <a:rPr lang="fr-BE" dirty="0" err="1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r3</a:t>
            </a:r>
            <a:r>
              <a:rPr lang="fr-BE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 = Rectangle( 5 , 4 )</a:t>
            </a:r>
          </a:p>
          <a:p>
            <a:pPr marL="1073150" indent="0">
              <a:lnSpc>
                <a:spcPct val="110000"/>
              </a:lnSpc>
              <a:buNone/>
            </a:pPr>
            <a:r>
              <a:rPr lang="fr-BE" dirty="0" err="1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print</a:t>
            </a:r>
            <a:r>
              <a:rPr lang="fr-BE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( </a:t>
            </a:r>
            <a:r>
              <a:rPr lang="fr-BE" dirty="0" err="1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r1</a:t>
            </a:r>
            <a:r>
              <a:rPr lang="fr-BE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 == </a:t>
            </a:r>
            <a:r>
              <a:rPr lang="fr-BE" dirty="0" err="1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r3</a:t>
            </a:r>
            <a:r>
              <a:rPr lang="fr-BE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 ) # False </a:t>
            </a:r>
          </a:p>
          <a:p>
            <a:pPr marL="1073150" indent="0">
              <a:lnSpc>
                <a:spcPct val="110000"/>
              </a:lnSpc>
              <a:buNone/>
            </a:pPr>
            <a:r>
              <a:rPr lang="fr-BE" dirty="0" err="1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print</a:t>
            </a:r>
            <a:r>
              <a:rPr lang="fr-BE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( </a:t>
            </a:r>
            <a:r>
              <a:rPr lang="fr-BE" dirty="0" err="1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r1</a:t>
            </a:r>
            <a:r>
              <a:rPr lang="fr-BE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 == </a:t>
            </a:r>
            <a:r>
              <a:rPr lang="fr-BE" dirty="0" err="1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r2</a:t>
            </a:r>
            <a:r>
              <a:rPr lang="fr-BE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 ) # </a:t>
            </a:r>
            <a:r>
              <a:rPr lang="fr-BE" err="1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True</a:t>
            </a:r>
            <a:r>
              <a:rPr lang="fr-BE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09469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9032AD-6EFD-0D65-FCFF-AD243AF7A0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B4C7AC6-D05C-92D3-CA36-DBE3D7AFA1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Exo 13-92 : droits d'accès : les rôles</a:t>
            </a:r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23E2B95C-5C26-72BD-9F02-0CA4D939C8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solidFill>
            <a:schemeClr val="accent4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r>
              <a:rPr lang="fr-BE" sz="3600" b="0"/>
              <a:t>Modérateur</a:t>
            </a:r>
          </a:p>
        </p:txBody>
      </p:sp>
      <p:sp>
        <p:nvSpPr>
          <p:cNvPr id="8" name="Espace réservé du contenu 7">
            <a:extLst>
              <a:ext uri="{FF2B5EF4-FFF2-40B4-BE49-F238E27FC236}">
                <a16:creationId xmlns:a16="http://schemas.microsoft.com/office/drawing/2014/main" id="{59A31103-CA4F-F165-114F-FCF0E4355D3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BE">
                <a:solidFill>
                  <a:schemeClr val="accent2"/>
                </a:solidFill>
              </a:rPr>
              <a:t>Consulter</a:t>
            </a:r>
            <a:r>
              <a:rPr lang="fr-BE"/>
              <a:t> les contenus.</a:t>
            </a:r>
          </a:p>
          <a:p>
            <a:r>
              <a:rPr lang="fr-BE">
                <a:solidFill>
                  <a:schemeClr val="accent2"/>
                </a:solidFill>
              </a:rPr>
              <a:t>Publier</a:t>
            </a:r>
            <a:r>
              <a:rPr lang="fr-BE"/>
              <a:t> des contenus.</a:t>
            </a:r>
          </a:p>
          <a:p>
            <a:r>
              <a:rPr lang="fr-BE">
                <a:solidFill>
                  <a:schemeClr val="accent2"/>
                </a:solidFill>
              </a:rPr>
              <a:t>Commenter</a:t>
            </a:r>
            <a:r>
              <a:rPr lang="fr-BE"/>
              <a:t> les contenus.</a:t>
            </a:r>
          </a:p>
          <a:p>
            <a:r>
              <a:rPr lang="fr-BE">
                <a:solidFill>
                  <a:schemeClr val="accent2"/>
                </a:solidFill>
              </a:rPr>
              <a:t>Supprimer</a:t>
            </a:r>
            <a:r>
              <a:rPr lang="fr-BE"/>
              <a:t> des contenus inappropriés.</a:t>
            </a:r>
          </a:p>
          <a:p>
            <a:r>
              <a:rPr lang="fr-BE">
                <a:solidFill>
                  <a:schemeClr val="accent2"/>
                </a:solidFill>
              </a:rPr>
              <a:t>Avertir</a:t>
            </a:r>
            <a:r>
              <a:rPr lang="fr-BE"/>
              <a:t> les utilisateurs en cas de manquement aux règles.</a:t>
            </a:r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72CEFDF5-E57E-352B-CDA2-0A731AA264C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solidFill>
            <a:schemeClr val="accent4">
              <a:lumMod val="20000"/>
              <a:lumOff val="80000"/>
            </a:schemeClr>
          </a:solidFill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BE" sz="3600" b="0"/>
              <a:t>Éditeur 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2E12902-4849-662B-74AD-BCB54CFDC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092ED-0E97-497E-99D9-BB9DD7276F53}" type="slidenum">
              <a:rPr lang="fr-BE" smtClean="0"/>
              <a:t>110</a:t>
            </a:fld>
            <a:endParaRPr lang="fr-BE"/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3D7A6210-7497-6E9A-2782-50FF1E5EA42D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lnSpcReduction="10000"/>
          </a:bodyPr>
          <a:lstStyle/>
          <a:p>
            <a:r>
              <a:rPr lang="fr-BE">
                <a:solidFill>
                  <a:schemeClr val="accent2"/>
                </a:solidFill>
              </a:rPr>
              <a:t>Consulter</a:t>
            </a:r>
            <a:r>
              <a:rPr lang="fr-BE"/>
              <a:t> les contenus.</a:t>
            </a:r>
          </a:p>
          <a:p>
            <a:r>
              <a:rPr lang="fr-BE">
                <a:solidFill>
                  <a:schemeClr val="accent2"/>
                </a:solidFill>
              </a:rPr>
              <a:t>Publier</a:t>
            </a:r>
            <a:r>
              <a:rPr lang="fr-BE"/>
              <a:t> des contenus.</a:t>
            </a:r>
          </a:p>
          <a:p>
            <a:r>
              <a:rPr lang="fr-BE">
                <a:solidFill>
                  <a:schemeClr val="accent2"/>
                </a:solidFill>
              </a:rPr>
              <a:t>Modifier</a:t>
            </a:r>
            <a:r>
              <a:rPr lang="fr-BE"/>
              <a:t> les contenus publiés par d'autres Contributeurs.</a:t>
            </a:r>
          </a:p>
          <a:p>
            <a:r>
              <a:rPr lang="fr-BE">
                <a:solidFill>
                  <a:schemeClr val="accent2"/>
                </a:solidFill>
              </a:rPr>
              <a:t>Ne pas commenter </a:t>
            </a:r>
            <a:r>
              <a:rPr lang="fr-BE"/>
              <a:t>les contenus.</a:t>
            </a:r>
          </a:p>
        </p:txBody>
      </p:sp>
    </p:spTree>
    <p:extLst>
      <p:ext uri="{BB962C8B-B14F-4D97-AF65-F5344CB8AC3E}">
        <p14:creationId xmlns:p14="http://schemas.microsoft.com/office/powerpoint/2010/main" val="1610549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04B5CAB-919C-7EB7-10F6-4927FC94BE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Exo 13-92 : droits d'accès : les rôles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0EE546F-E6F3-6C80-69F5-52A9CD1BC9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/>
              <a:t>Contributeur 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4F071B8D-6486-C32E-2155-05977D154AF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fr-BE" dirty="0">
                <a:solidFill>
                  <a:schemeClr val="accent2"/>
                </a:solidFill>
              </a:rPr>
              <a:t>Consulter</a:t>
            </a:r>
            <a:r>
              <a:rPr lang="fr-BE" dirty="0"/>
              <a:t> les contenus.</a:t>
            </a:r>
          </a:p>
          <a:p>
            <a:r>
              <a:rPr lang="fr-BE" dirty="0">
                <a:solidFill>
                  <a:schemeClr val="accent2"/>
                </a:solidFill>
              </a:rPr>
              <a:t>Publier</a:t>
            </a:r>
            <a:r>
              <a:rPr lang="fr-BE" dirty="0"/>
              <a:t> des contenus.</a:t>
            </a:r>
          </a:p>
          <a:p>
            <a:r>
              <a:rPr lang="fr-BE" dirty="0">
                <a:solidFill>
                  <a:schemeClr val="accent2"/>
                </a:solidFill>
              </a:rPr>
              <a:t>Ne pas commenter </a:t>
            </a:r>
            <a:r>
              <a:rPr lang="fr-BE" dirty="0"/>
              <a:t>les contenus.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3EC9EE35-6542-8711-4A20-50C7B0FF42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fr-BE"/>
              <a:t>Analyste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07679C27-7053-2306-18D5-FE2D7AD30B2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fr-BE" dirty="0">
                <a:solidFill>
                  <a:schemeClr val="accent2"/>
                </a:solidFill>
              </a:rPr>
              <a:t>Consulter</a:t>
            </a:r>
            <a:r>
              <a:rPr lang="fr-BE" dirty="0"/>
              <a:t> les contenus.</a:t>
            </a:r>
          </a:p>
          <a:p>
            <a:r>
              <a:rPr lang="fr-BE" dirty="0" smtClean="0"/>
              <a:t>Consulter </a:t>
            </a:r>
            <a:r>
              <a:rPr lang="fr-BE" dirty="0"/>
              <a:t>les </a:t>
            </a:r>
            <a:r>
              <a:rPr lang="fr-BE" dirty="0">
                <a:solidFill>
                  <a:schemeClr val="accent2"/>
                </a:solidFill>
              </a:rPr>
              <a:t>statistiques</a:t>
            </a:r>
          </a:p>
          <a:p>
            <a:r>
              <a:rPr lang="fr-BE" dirty="0">
                <a:solidFill>
                  <a:schemeClr val="accent2"/>
                </a:solidFill>
              </a:rPr>
              <a:t>Ne pas publier </a:t>
            </a:r>
            <a:r>
              <a:rPr lang="fr-BE" dirty="0"/>
              <a:t>de contenu.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462CC15-C4B0-306E-DF4E-F42C8B238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092ED-0E97-497E-99D9-BB9DD7276F53}" type="slidenum">
              <a:rPr lang="fr-BE" smtClean="0"/>
              <a:t>111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865305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/>
          <p:cNvSpPr>
            <a:spLocks noGrp="1"/>
          </p:cNvSpPr>
          <p:nvPr>
            <p:ph type="sldNum" sz="quarter" idx="4294967295"/>
          </p:nvPr>
        </p:nvSpPr>
        <p:spPr>
          <a:xfrm>
            <a:off x="9448800" y="6359525"/>
            <a:ext cx="2743200" cy="365125"/>
          </a:xfrm>
        </p:spPr>
        <p:txBody>
          <a:bodyPr/>
          <a:lstStyle/>
          <a:p>
            <a:fld id="{02C092ED-0E97-497E-99D9-BB9DD7276F53}" type="slidenum">
              <a:rPr lang="fr-BE" smtClean="0"/>
              <a:t>112</a:t>
            </a:fld>
            <a:endParaRPr lang="fr-BE"/>
          </a:p>
        </p:txBody>
      </p:sp>
      <p:sp>
        <p:nvSpPr>
          <p:cNvPr id="9" name="Rectangle 8"/>
          <p:cNvSpPr/>
          <p:nvPr/>
        </p:nvSpPr>
        <p:spPr>
          <a:xfrm>
            <a:off x="4695568" y="271848"/>
            <a:ext cx="2248930" cy="5684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3600" dirty="0" smtClean="0"/>
              <a:t>visiteur</a:t>
            </a:r>
            <a:endParaRPr lang="fr-BE" sz="3600" dirty="0"/>
          </a:p>
        </p:txBody>
      </p:sp>
      <p:sp>
        <p:nvSpPr>
          <p:cNvPr id="10" name="Rectangle 9"/>
          <p:cNvSpPr/>
          <p:nvPr/>
        </p:nvSpPr>
        <p:spPr>
          <a:xfrm>
            <a:off x="7199870" y="1412874"/>
            <a:ext cx="2248930" cy="5684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3600" dirty="0" smtClean="0"/>
              <a:t>analyste</a:t>
            </a:r>
            <a:endParaRPr lang="fr-BE" sz="3600" dirty="0"/>
          </a:p>
        </p:txBody>
      </p:sp>
      <p:sp>
        <p:nvSpPr>
          <p:cNvPr id="11" name="Rectangle 10"/>
          <p:cNvSpPr/>
          <p:nvPr/>
        </p:nvSpPr>
        <p:spPr>
          <a:xfrm>
            <a:off x="5008605" y="2561882"/>
            <a:ext cx="2248930" cy="5684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3600" dirty="0" smtClean="0"/>
              <a:t>éditeur</a:t>
            </a:r>
            <a:endParaRPr lang="fr-BE" sz="3600" dirty="0"/>
          </a:p>
        </p:txBody>
      </p:sp>
      <p:sp>
        <p:nvSpPr>
          <p:cNvPr id="12" name="Rectangle 11"/>
          <p:cNvSpPr/>
          <p:nvPr/>
        </p:nvSpPr>
        <p:spPr>
          <a:xfrm>
            <a:off x="2953265" y="1412874"/>
            <a:ext cx="2483708" cy="5684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3600" dirty="0" smtClean="0"/>
              <a:t>contributeur</a:t>
            </a:r>
            <a:endParaRPr lang="fr-BE" sz="3600" dirty="0"/>
          </a:p>
        </p:txBody>
      </p:sp>
      <p:sp>
        <p:nvSpPr>
          <p:cNvPr id="13" name="Rectangle 12"/>
          <p:cNvSpPr/>
          <p:nvPr/>
        </p:nvSpPr>
        <p:spPr>
          <a:xfrm>
            <a:off x="939113" y="2561882"/>
            <a:ext cx="2248930" cy="5684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3600" dirty="0" smtClean="0"/>
              <a:t>membre</a:t>
            </a:r>
            <a:endParaRPr lang="fr-BE" sz="3600" dirty="0"/>
          </a:p>
        </p:txBody>
      </p:sp>
      <p:sp>
        <p:nvSpPr>
          <p:cNvPr id="14" name="Rectangle 13"/>
          <p:cNvSpPr/>
          <p:nvPr/>
        </p:nvSpPr>
        <p:spPr>
          <a:xfrm>
            <a:off x="939113" y="4007705"/>
            <a:ext cx="2248930" cy="5684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3600" dirty="0" smtClean="0"/>
              <a:t>modérateur</a:t>
            </a:r>
            <a:endParaRPr lang="fr-BE" sz="3600" dirty="0"/>
          </a:p>
        </p:txBody>
      </p:sp>
      <p:sp>
        <p:nvSpPr>
          <p:cNvPr id="15" name="Rectangle 14"/>
          <p:cNvSpPr/>
          <p:nvPr/>
        </p:nvSpPr>
        <p:spPr>
          <a:xfrm>
            <a:off x="4950940" y="4007705"/>
            <a:ext cx="2248930" cy="5684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3600" dirty="0" smtClean="0"/>
              <a:t>admin</a:t>
            </a:r>
            <a:endParaRPr lang="fr-BE" sz="3600" dirty="0"/>
          </a:p>
        </p:txBody>
      </p:sp>
      <p:cxnSp>
        <p:nvCxnSpPr>
          <p:cNvPr id="17" name="Connecteur droit avec flèche 16"/>
          <p:cNvCxnSpPr>
            <a:stCxn id="12" idx="0"/>
            <a:endCxn id="9" idx="2"/>
          </p:cNvCxnSpPr>
          <p:nvPr/>
        </p:nvCxnSpPr>
        <p:spPr>
          <a:xfrm flipV="1">
            <a:off x="4195119" y="840259"/>
            <a:ext cx="1624914" cy="57261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avec flèche 18"/>
          <p:cNvCxnSpPr/>
          <p:nvPr/>
        </p:nvCxnSpPr>
        <p:spPr>
          <a:xfrm flipH="1" flipV="1">
            <a:off x="5820033" y="840259"/>
            <a:ext cx="2358767" cy="58059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avec flèche 20"/>
          <p:cNvCxnSpPr/>
          <p:nvPr/>
        </p:nvCxnSpPr>
        <p:spPr>
          <a:xfrm flipV="1">
            <a:off x="2218267" y="1981284"/>
            <a:ext cx="1976852" cy="58059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avec flèche 22"/>
          <p:cNvCxnSpPr>
            <a:stCxn id="11" idx="0"/>
            <a:endCxn id="12" idx="2"/>
          </p:cNvCxnSpPr>
          <p:nvPr/>
        </p:nvCxnSpPr>
        <p:spPr>
          <a:xfrm flipH="1" flipV="1">
            <a:off x="4195119" y="1981284"/>
            <a:ext cx="1937951" cy="58059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avec flèche 24"/>
          <p:cNvCxnSpPr>
            <a:stCxn id="14" idx="0"/>
            <a:endCxn id="13" idx="2"/>
          </p:cNvCxnSpPr>
          <p:nvPr/>
        </p:nvCxnSpPr>
        <p:spPr>
          <a:xfrm flipV="1">
            <a:off x="2063578" y="3130293"/>
            <a:ext cx="0" cy="87741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avec flèche 26"/>
          <p:cNvCxnSpPr>
            <a:stCxn id="15" idx="0"/>
            <a:endCxn id="11" idx="2"/>
          </p:cNvCxnSpPr>
          <p:nvPr/>
        </p:nvCxnSpPr>
        <p:spPr>
          <a:xfrm flipV="1">
            <a:off x="6075405" y="3130293"/>
            <a:ext cx="57665" cy="87741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6627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/>
          <p:cNvSpPr>
            <a:spLocks noGrp="1"/>
          </p:cNvSpPr>
          <p:nvPr>
            <p:ph type="sldNum" sz="quarter" idx="4294967295"/>
          </p:nvPr>
        </p:nvSpPr>
        <p:spPr>
          <a:xfrm>
            <a:off x="9448800" y="6359525"/>
            <a:ext cx="2743200" cy="365125"/>
          </a:xfrm>
        </p:spPr>
        <p:txBody>
          <a:bodyPr/>
          <a:lstStyle/>
          <a:p>
            <a:fld id="{02C092ED-0E97-497E-99D9-BB9DD7276F53}" type="slidenum">
              <a:rPr lang="fr-BE" sz="2800" smtClean="0"/>
              <a:t>113</a:t>
            </a:fld>
            <a:endParaRPr lang="fr-BE" sz="2800"/>
          </a:p>
        </p:txBody>
      </p:sp>
      <p:cxnSp>
        <p:nvCxnSpPr>
          <p:cNvPr id="17" name="Connecteur droit avec flèche 16"/>
          <p:cNvCxnSpPr>
            <a:stCxn id="12" idx="0"/>
            <a:endCxn id="9" idx="2"/>
          </p:cNvCxnSpPr>
          <p:nvPr/>
        </p:nvCxnSpPr>
        <p:spPr>
          <a:xfrm flipV="1">
            <a:off x="4195119" y="840259"/>
            <a:ext cx="1624914" cy="57261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avec flèche 18"/>
          <p:cNvCxnSpPr/>
          <p:nvPr/>
        </p:nvCxnSpPr>
        <p:spPr>
          <a:xfrm flipH="1" flipV="1">
            <a:off x="5820033" y="840259"/>
            <a:ext cx="2358767" cy="58059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avec flèche 20"/>
          <p:cNvCxnSpPr/>
          <p:nvPr/>
        </p:nvCxnSpPr>
        <p:spPr>
          <a:xfrm flipV="1">
            <a:off x="2218267" y="1981284"/>
            <a:ext cx="1976852" cy="58059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avec flèche 22"/>
          <p:cNvCxnSpPr>
            <a:stCxn id="11" idx="0"/>
            <a:endCxn id="12" idx="2"/>
          </p:cNvCxnSpPr>
          <p:nvPr/>
        </p:nvCxnSpPr>
        <p:spPr>
          <a:xfrm flipH="1" flipV="1">
            <a:off x="4195119" y="1981284"/>
            <a:ext cx="1937951" cy="58059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avec flèche 24"/>
          <p:cNvCxnSpPr>
            <a:endCxn id="13" idx="2"/>
          </p:cNvCxnSpPr>
          <p:nvPr/>
        </p:nvCxnSpPr>
        <p:spPr>
          <a:xfrm flipH="1" flipV="1">
            <a:off x="1734180" y="3323141"/>
            <a:ext cx="484086" cy="133590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4695567" y="79000"/>
            <a:ext cx="2755557" cy="9541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fr-BE" sz="2800" dirty="0" smtClean="0"/>
              <a:t>Visiteur</a:t>
            </a:r>
            <a:br>
              <a:rPr lang="fr-BE" sz="2800" dirty="0" smtClean="0"/>
            </a:br>
            <a:r>
              <a:rPr lang="fr-BE" sz="2800" dirty="0" smtClean="0"/>
              <a:t>- .consulter()</a:t>
            </a:r>
            <a:endParaRPr lang="fr-BE" sz="2800" dirty="0"/>
          </a:p>
        </p:txBody>
      </p:sp>
      <p:sp>
        <p:nvSpPr>
          <p:cNvPr id="10" name="Rectangle 9"/>
          <p:cNvSpPr/>
          <p:nvPr/>
        </p:nvSpPr>
        <p:spPr>
          <a:xfrm>
            <a:off x="5914763" y="1220026"/>
            <a:ext cx="2603844" cy="9541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fr-BE" sz="2800" dirty="0" smtClean="0"/>
              <a:t>Analyste</a:t>
            </a:r>
          </a:p>
          <a:p>
            <a:pPr algn="ctr"/>
            <a:r>
              <a:rPr lang="fr-BE" sz="2800" dirty="0" smtClean="0"/>
              <a:t>- .</a:t>
            </a:r>
            <a:r>
              <a:rPr lang="fr-BE" sz="2800" dirty="0" err="1" smtClean="0"/>
              <a:t>gen_stats</a:t>
            </a:r>
            <a:r>
              <a:rPr lang="fr-BE" sz="2800" dirty="0" smtClean="0"/>
              <a:t>()</a:t>
            </a:r>
            <a:endParaRPr lang="fr-BE" sz="2800" dirty="0"/>
          </a:p>
        </p:txBody>
      </p:sp>
      <p:sp>
        <p:nvSpPr>
          <p:cNvPr id="11" name="Rectangle 10"/>
          <p:cNvSpPr/>
          <p:nvPr/>
        </p:nvSpPr>
        <p:spPr>
          <a:xfrm>
            <a:off x="5008604" y="2369034"/>
            <a:ext cx="2875007" cy="9541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fr-BE" sz="2800" dirty="0" smtClean="0"/>
              <a:t>Éditeur</a:t>
            </a:r>
          </a:p>
          <a:p>
            <a:pPr algn="ctr"/>
            <a:r>
              <a:rPr lang="fr-BE" sz="2800" dirty="0" smtClean="0"/>
              <a:t>- .</a:t>
            </a:r>
            <a:r>
              <a:rPr lang="fr-BE" sz="2800" dirty="0" err="1" smtClean="0"/>
              <a:t>mod_cont</a:t>
            </a:r>
            <a:r>
              <a:rPr lang="fr-BE" sz="2800" dirty="0" smtClean="0"/>
              <a:t>()</a:t>
            </a:r>
            <a:endParaRPr lang="fr-BE" sz="2800" dirty="0"/>
          </a:p>
        </p:txBody>
      </p:sp>
      <p:sp>
        <p:nvSpPr>
          <p:cNvPr id="12" name="Rectangle 11"/>
          <p:cNvSpPr/>
          <p:nvPr/>
        </p:nvSpPr>
        <p:spPr>
          <a:xfrm>
            <a:off x="1940007" y="1220026"/>
            <a:ext cx="2866768" cy="9541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fr-BE" sz="2800" dirty="0" smtClean="0"/>
              <a:t>Contributeur</a:t>
            </a:r>
          </a:p>
          <a:p>
            <a:pPr marL="571500" indent="-571500" algn="ctr">
              <a:buFontTx/>
              <a:buChar char="-"/>
            </a:pPr>
            <a:r>
              <a:rPr lang="fr-BE" sz="2800" dirty="0" smtClean="0"/>
              <a:t>.publier()</a:t>
            </a:r>
          </a:p>
        </p:txBody>
      </p:sp>
      <p:sp>
        <p:nvSpPr>
          <p:cNvPr id="13" name="Rectangle 12"/>
          <p:cNvSpPr/>
          <p:nvPr/>
        </p:nvSpPr>
        <p:spPr>
          <a:xfrm>
            <a:off x="280316" y="2369034"/>
            <a:ext cx="2907727" cy="9541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fr-BE" sz="2800" dirty="0" smtClean="0"/>
              <a:t>Membre</a:t>
            </a:r>
          </a:p>
          <a:p>
            <a:pPr algn="ctr"/>
            <a:r>
              <a:rPr lang="fr-BE" sz="2800" dirty="0" smtClean="0"/>
              <a:t>- .commenter()</a:t>
            </a:r>
            <a:endParaRPr lang="fr-BE" sz="2800" dirty="0"/>
          </a:p>
        </p:txBody>
      </p:sp>
      <p:sp>
        <p:nvSpPr>
          <p:cNvPr id="14" name="Rectangle 13"/>
          <p:cNvSpPr/>
          <p:nvPr/>
        </p:nvSpPr>
        <p:spPr>
          <a:xfrm>
            <a:off x="687059" y="4659044"/>
            <a:ext cx="3062415" cy="5232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fr-BE" sz="2800" dirty="0" smtClean="0"/>
              <a:t>Modérateur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492347" y="5177720"/>
            <a:ext cx="4497861" cy="13849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fr-BE" sz="2800" dirty="0" smtClean="0"/>
              <a:t>Admin</a:t>
            </a:r>
          </a:p>
          <a:p>
            <a:pPr marL="571500" indent="-571500" algn="ctr">
              <a:buFontTx/>
              <a:buChar char="-"/>
            </a:pPr>
            <a:r>
              <a:rPr lang="fr-BE" sz="2800" dirty="0" smtClean="0"/>
              <a:t>.bannir()</a:t>
            </a:r>
          </a:p>
          <a:p>
            <a:pPr marL="571500" indent="-571500" algn="ctr">
              <a:buFontTx/>
              <a:buChar char="-"/>
            </a:pPr>
            <a:r>
              <a:rPr lang="fr-BE" sz="2800" dirty="0" smtClean="0"/>
              <a:t>.</a:t>
            </a:r>
            <a:r>
              <a:rPr lang="fr-BE" sz="2800" dirty="0" err="1" smtClean="0"/>
              <a:t>mod_role</a:t>
            </a:r>
            <a:r>
              <a:rPr lang="fr-BE" sz="2800" dirty="0" smtClean="0"/>
              <a:t>()</a:t>
            </a:r>
            <a:endParaRPr lang="fr-BE" sz="2800" dirty="0"/>
          </a:p>
        </p:txBody>
      </p:sp>
      <p:sp>
        <p:nvSpPr>
          <p:cNvPr id="16" name="Rectangle 15"/>
          <p:cNvSpPr/>
          <p:nvPr/>
        </p:nvSpPr>
        <p:spPr>
          <a:xfrm>
            <a:off x="9192058" y="312084"/>
            <a:ext cx="2619289" cy="13849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fr-BE" sz="2800" dirty="0" smtClean="0"/>
              <a:t>X(ABC)</a:t>
            </a:r>
          </a:p>
          <a:p>
            <a:pPr marL="571500" indent="-571500" algn="ctr">
              <a:buFontTx/>
              <a:buChar char="-"/>
            </a:pPr>
            <a:r>
              <a:rPr lang="fr-BE" sz="2800" dirty="0" smtClean="0">
                <a:solidFill>
                  <a:srgbClr val="FF0000"/>
                </a:solidFill>
              </a:rPr>
              <a:t>.supprimer()</a:t>
            </a:r>
          </a:p>
          <a:p>
            <a:pPr marL="571500" indent="-571500" algn="ctr">
              <a:buFontTx/>
              <a:buChar char="-"/>
            </a:pPr>
            <a:r>
              <a:rPr lang="fr-BE" sz="2800" dirty="0" smtClean="0">
                <a:solidFill>
                  <a:srgbClr val="FF0000"/>
                </a:solidFill>
              </a:rPr>
              <a:t>.avertir()</a:t>
            </a:r>
            <a:endParaRPr lang="fr-BE" sz="2800" dirty="0">
              <a:solidFill>
                <a:srgbClr val="FF0000"/>
              </a:solidFill>
            </a:endParaRPr>
          </a:p>
        </p:txBody>
      </p:sp>
      <p:cxnSp>
        <p:nvCxnSpPr>
          <p:cNvPr id="4" name="Connecteur droit avec flèche 3"/>
          <p:cNvCxnSpPr>
            <a:stCxn id="14" idx="0"/>
            <a:endCxn id="16" idx="2"/>
          </p:cNvCxnSpPr>
          <p:nvPr/>
        </p:nvCxnSpPr>
        <p:spPr>
          <a:xfrm flipV="1">
            <a:off x="2218267" y="1697079"/>
            <a:ext cx="8283436" cy="296196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necteur droit avec flèche 5"/>
          <p:cNvCxnSpPr/>
          <p:nvPr/>
        </p:nvCxnSpPr>
        <p:spPr>
          <a:xfrm flipV="1">
            <a:off x="7883611" y="1800623"/>
            <a:ext cx="2618091" cy="337709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avec flèche 29"/>
          <p:cNvCxnSpPr>
            <a:endCxn id="11" idx="2"/>
          </p:cNvCxnSpPr>
          <p:nvPr/>
        </p:nvCxnSpPr>
        <p:spPr>
          <a:xfrm flipH="1" flipV="1">
            <a:off x="6446108" y="3323141"/>
            <a:ext cx="1507523" cy="185457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5050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5124569-731E-BD98-08D5-E773FD5B11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353800" cy="1325563"/>
          </a:xfrm>
        </p:spPr>
        <p:txBody>
          <a:bodyPr/>
          <a:lstStyle/>
          <a:p>
            <a:r>
              <a:rPr lang="fr-BE"/>
              <a:t>Exo 13-92 : esquisse de réponse (incorrecte)</a:t>
            </a:r>
          </a:p>
        </p:txBody>
      </p:sp>
      <p:pic>
        <p:nvPicPr>
          <p:cNvPr id="10" name="Espace réservé du contenu 9">
            <a:extLst>
              <a:ext uri="{FF2B5EF4-FFF2-40B4-BE49-F238E27FC236}">
                <a16:creationId xmlns:a16="http://schemas.microsoft.com/office/drawing/2014/main" id="{71417783-A60F-4CDC-09B4-75EABBC34C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9292" b="17381"/>
          <a:stretch>
            <a:fillRect/>
          </a:stretch>
        </p:blipFill>
        <p:spPr>
          <a:xfrm>
            <a:off x="1777010" y="1609107"/>
            <a:ext cx="8637979" cy="4750419"/>
          </a:xfrm>
          <a:prstGeom prst="rect">
            <a:avLst/>
          </a:prstGeom>
        </p:spPr>
      </p:pic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E9C9776-709D-9B72-FBF9-3377DBC55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092ED-0E97-497E-99D9-BB9DD7276F53}" type="slidenum">
              <a:rPr lang="fr-BE" smtClean="0"/>
              <a:t>114</a:t>
            </a:fld>
            <a:endParaRPr lang="fr-BE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573306C2-8DE2-ADCD-53E6-918A4920A5B0}"/>
              </a:ext>
            </a:extLst>
          </p:cNvPr>
          <p:cNvSpPr txBox="1"/>
          <p:nvPr/>
        </p:nvSpPr>
        <p:spPr>
          <a:xfrm>
            <a:off x="7995424" y="1609107"/>
            <a:ext cx="24548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/>
              <a:t>UML : nom de classe uniquement</a:t>
            </a:r>
          </a:p>
        </p:txBody>
      </p:sp>
    </p:spTree>
    <p:extLst>
      <p:ext uri="{BB962C8B-B14F-4D97-AF65-F5344CB8AC3E}">
        <p14:creationId xmlns:p14="http://schemas.microsoft.com/office/powerpoint/2010/main" val="54210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AC1A7C-34D3-EAA0-CA49-E8EC852840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A2D6674-0DF1-FEBB-50D2-2D0F7518D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353800" cy="1325563"/>
          </a:xfrm>
        </p:spPr>
        <p:txBody>
          <a:bodyPr/>
          <a:lstStyle/>
          <a:p>
            <a:r>
              <a:rPr lang="fr-BE"/>
              <a:t>Exo 13-92 : esquisse de réponse (incorrecte)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81E308B-DDD5-078F-F406-33080F99F1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092ED-0E97-497E-99D9-BB9DD7276F53}" type="slidenum">
              <a:rPr lang="fr-BE" smtClean="0"/>
              <a:t>115</a:t>
            </a:fld>
            <a:endParaRPr lang="fr-BE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E6420C07-B88B-A128-6147-096F8330CFD1}"/>
              </a:ext>
            </a:extLst>
          </p:cNvPr>
          <p:cNvSpPr txBox="1"/>
          <p:nvPr/>
        </p:nvSpPr>
        <p:spPr>
          <a:xfrm>
            <a:off x="7772400" y="1781969"/>
            <a:ext cx="24548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/>
              <a:t>UML : </a:t>
            </a:r>
          </a:p>
          <a:p>
            <a:r>
              <a:rPr lang="fr-BE"/>
              <a:t>nom de classe + méthodes</a:t>
            </a:r>
          </a:p>
        </p:txBody>
      </p:sp>
      <p:pic>
        <p:nvPicPr>
          <p:cNvPr id="9" name="Espace réservé du contenu 8">
            <a:extLst>
              <a:ext uri="{FF2B5EF4-FFF2-40B4-BE49-F238E27FC236}">
                <a16:creationId xmlns:a16="http://schemas.microsoft.com/office/drawing/2014/main" id="{D82DFDD7-B69F-124D-3E71-33540BD7DD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6257" y="1781969"/>
            <a:ext cx="6768041" cy="5076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824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58BAEAF-583F-2E26-D7FC-A407F72FF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Exo 13-11-07 : Comparons des formes géométriques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156032E-76A5-80BA-EFD0-9B1950CCC3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fr-BE"/>
              <a:t>Posons qu'un rectangle R1 est </a:t>
            </a:r>
            <a:r>
              <a:rPr lang="fr-BE">
                <a:solidFill>
                  <a:schemeClr val="accent2"/>
                </a:solidFill>
              </a:rPr>
              <a:t>plus grand </a:t>
            </a:r>
            <a:r>
              <a:rPr lang="fr-BE"/>
              <a:t>qu'un rectangle R2 ssi la </a:t>
            </a:r>
            <a:r>
              <a:rPr lang="fr-BE">
                <a:solidFill>
                  <a:schemeClr val="accent2"/>
                </a:solidFill>
              </a:rPr>
              <a:t>surface</a:t>
            </a:r>
            <a:r>
              <a:rPr lang="fr-BE"/>
              <a:t> de R1 est </a:t>
            </a:r>
            <a:r>
              <a:rPr lang="fr-BE">
                <a:solidFill>
                  <a:schemeClr val="accent2"/>
                </a:solidFill>
              </a:rPr>
              <a:t>plus grande </a:t>
            </a:r>
            <a:r>
              <a:rPr lang="fr-BE"/>
              <a:t>que la </a:t>
            </a:r>
            <a:r>
              <a:rPr lang="fr-BE">
                <a:solidFill>
                  <a:schemeClr val="accent2"/>
                </a:solidFill>
              </a:rPr>
              <a:t>surface</a:t>
            </a:r>
            <a:r>
              <a:rPr lang="fr-BE"/>
              <a:t> de R2.</a:t>
            </a:r>
          </a:p>
          <a:p>
            <a:r>
              <a:rPr lang="fr-BE"/>
              <a:t>Ecrivez la classe Rectangle qui répond au test suivant :</a:t>
            </a:r>
          </a:p>
          <a:p>
            <a:pPr marL="1073150" indent="0">
              <a:lnSpc>
                <a:spcPct val="110000"/>
              </a:lnSpc>
              <a:buNone/>
            </a:pPr>
            <a:r>
              <a:rPr lang="fr-BE" sz="390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r1 = Rectangle( 4 , 9 )</a:t>
            </a:r>
          </a:p>
          <a:p>
            <a:pPr marL="1073150" indent="0">
              <a:lnSpc>
                <a:spcPct val="110000"/>
              </a:lnSpc>
              <a:buNone/>
            </a:pPr>
            <a:r>
              <a:rPr lang="fr-BE" sz="390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r2 = Rectangle( 6 , 6 )</a:t>
            </a:r>
          </a:p>
          <a:p>
            <a:pPr marL="1073150" indent="0">
              <a:lnSpc>
                <a:spcPct val="110000"/>
              </a:lnSpc>
              <a:buNone/>
            </a:pPr>
            <a:r>
              <a:rPr lang="fr-BE" sz="390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r3 = Rectangle( 5 , 4 )</a:t>
            </a:r>
          </a:p>
          <a:p>
            <a:pPr marL="1073150" indent="0">
              <a:lnSpc>
                <a:spcPct val="110000"/>
              </a:lnSpc>
              <a:buNone/>
            </a:pPr>
            <a:r>
              <a:rPr lang="fr-BE" sz="390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print( r1 &gt;= r3 ) # True</a:t>
            </a:r>
          </a:p>
          <a:p>
            <a:pPr marL="1073150" indent="0">
              <a:lnSpc>
                <a:spcPct val="110000"/>
              </a:lnSpc>
              <a:buNone/>
            </a:pPr>
            <a:r>
              <a:rPr lang="fr-BE" sz="390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print( r1 == r2 ) # True</a:t>
            </a:r>
          </a:p>
          <a:p>
            <a:pPr>
              <a:lnSpc>
                <a:spcPct val="110000"/>
              </a:lnSpc>
            </a:pPr>
            <a:r>
              <a:rPr lang="fr-BE" sz="4000"/>
              <a:t>Tuyau : définir la méthode magique </a:t>
            </a:r>
            <a:r>
              <a:rPr lang="fr-BE" sz="400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__ge__</a:t>
            </a:r>
            <a:r>
              <a:rPr lang="fr-BE" sz="390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39451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F1420E9D-8CEE-26E6-0110-A173902723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Section 13-12 : Opérateur</a:t>
            </a:r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1D94A7D3-09E7-A665-68A4-33E5F5CD44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numCol="3">
            <a:normAutofit/>
          </a:bodyPr>
          <a:lstStyle/>
          <a:p>
            <a:r>
              <a:rPr lang="fr-BE"/>
              <a:t>"surcharge d'opérateurs"</a:t>
            </a:r>
          </a:p>
          <a:p>
            <a:endParaRPr lang="fr-BE"/>
          </a:p>
          <a:p>
            <a:endParaRPr lang="fr-BE"/>
          </a:p>
          <a:p>
            <a:r>
              <a:rPr lang="fr-BE"/>
              <a:t>__add__</a:t>
            </a:r>
          </a:p>
          <a:p>
            <a:r>
              <a:rPr lang="fr-BE"/>
              <a:t>__sub__</a:t>
            </a:r>
          </a:p>
          <a:p>
            <a:r>
              <a:rPr lang="fr-BE"/>
              <a:t>__mul__</a:t>
            </a:r>
          </a:p>
        </p:txBody>
      </p:sp>
    </p:spTree>
    <p:extLst>
      <p:ext uri="{BB962C8B-B14F-4D97-AF65-F5344CB8AC3E}">
        <p14:creationId xmlns:p14="http://schemas.microsoft.com/office/powerpoint/2010/main" val="666111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AFEA0EA7-67BD-9246-D3E4-AD5B8EC84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Opérations sur les objets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1923D012-C8CB-1463-2236-DCDCD47F60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BE"/>
              <a:t>La </a:t>
            </a:r>
            <a:r>
              <a:rPr lang="fr-BE">
                <a:solidFill>
                  <a:schemeClr val="accent2"/>
                </a:solidFill>
              </a:rPr>
              <a:t>surcharge </a:t>
            </a:r>
            <a:r>
              <a:rPr lang="fr-BE"/>
              <a:t>d’opérateurs nous permet d’utiliser des opérateurs standards tels que </a:t>
            </a:r>
            <a:r>
              <a:rPr lang="fr-BE">
                <a:solidFill>
                  <a:schemeClr val="accent2"/>
                </a:solidFill>
              </a:rPr>
              <a:t>+, -, *, … </a:t>
            </a:r>
            <a:r>
              <a:rPr lang="fr-BE"/>
              <a:t>sur nos classes.</a:t>
            </a:r>
          </a:p>
          <a:p>
            <a:r>
              <a:rPr lang="fr-BE"/>
              <a:t>Nous pouvons ainsi </a:t>
            </a:r>
            <a:r>
              <a:rPr lang="fr-BE">
                <a:solidFill>
                  <a:schemeClr val="accent2"/>
                </a:solidFill>
              </a:rPr>
              <a:t>additionner, soustraire, multiplier des objets</a:t>
            </a:r>
            <a:r>
              <a:rPr lang="fr-BE"/>
              <a:t> ... à condition d'avoir défini l'algorithme approprié.</a:t>
            </a:r>
          </a:p>
        </p:txBody>
      </p:sp>
    </p:spTree>
    <p:extLst>
      <p:ext uri="{BB962C8B-B14F-4D97-AF65-F5344CB8AC3E}">
        <p14:creationId xmlns:p14="http://schemas.microsoft.com/office/powerpoint/2010/main" val="3251254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e 2">
            <a:extLst>
              <a:ext uri="{FF2B5EF4-FFF2-40B4-BE49-F238E27FC236}">
                <a16:creationId xmlns:a16="http://schemas.microsoft.com/office/drawing/2014/main" id="{44C56B09-4605-212A-C624-ACC6A5D68805}"/>
              </a:ext>
            </a:extLst>
          </p:cNvPr>
          <p:cNvGrpSpPr/>
          <p:nvPr/>
        </p:nvGrpSpPr>
        <p:grpSpPr>
          <a:xfrm>
            <a:off x="1524000" y="3162441"/>
            <a:ext cx="9144000" cy="3330434"/>
            <a:chOff x="1523999" y="0"/>
            <a:chExt cx="9144000" cy="3330434"/>
          </a:xfrm>
        </p:grpSpPr>
        <p:pic>
          <p:nvPicPr>
            <p:cNvPr id="5" name="Image 4" descr="Une image contenant texte, capture d’écran, Police, nombre&#10;&#10;Description générée automatiquement">
              <a:extLst>
                <a:ext uri="{FF2B5EF4-FFF2-40B4-BE49-F238E27FC236}">
                  <a16:creationId xmlns:a16="http://schemas.microsoft.com/office/drawing/2014/main" id="{BC1A937B-41AE-F8ED-BD5D-7D8A6B9C4F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73718"/>
            <a:stretch/>
          </p:blipFill>
          <p:spPr>
            <a:xfrm>
              <a:off x="1524000" y="0"/>
              <a:ext cx="9143999" cy="1802423"/>
            </a:xfrm>
            <a:prstGeom prst="rect">
              <a:avLst/>
            </a:prstGeom>
          </p:spPr>
        </p:pic>
        <p:pic>
          <p:nvPicPr>
            <p:cNvPr id="2" name="Image 1" descr="Une image contenant texte, capture d’écran, Police, nombre&#10;&#10;Description générée automatiquement">
              <a:extLst>
                <a:ext uri="{FF2B5EF4-FFF2-40B4-BE49-F238E27FC236}">
                  <a16:creationId xmlns:a16="http://schemas.microsoft.com/office/drawing/2014/main" id="{BC440ED3-B122-973E-394B-CC86B56C27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73717" b="4005"/>
            <a:stretch/>
          </p:blipFill>
          <p:spPr>
            <a:xfrm>
              <a:off x="1523999" y="1802423"/>
              <a:ext cx="9143999" cy="1528011"/>
            </a:xfrm>
            <a:prstGeom prst="rect">
              <a:avLst/>
            </a:prstGeom>
          </p:spPr>
        </p:pic>
      </p:grpSp>
      <p:sp>
        <p:nvSpPr>
          <p:cNvPr id="4" name="Titre 3">
            <a:extLst>
              <a:ext uri="{FF2B5EF4-FFF2-40B4-BE49-F238E27FC236}">
                <a16:creationId xmlns:a16="http://schemas.microsoft.com/office/drawing/2014/main" id="{75D6E2FD-9D0F-EF5E-3268-6638798BF5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Opérations sur les objets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067F47A5-EF85-B66F-6611-3C227C46CD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BE"/>
              <a:t>Référence : https://www.cosmiclearn.com/lang-fr/python-overload.php</a:t>
            </a:r>
          </a:p>
          <a:p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404538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"/>
          <p:cNvSpPr txBox="1"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lvl="0"/>
            <a:r>
              <a:rPr lang="fr-BE"/>
              <a:t>Chapitre 13-3 Association entre classes</a:t>
            </a:r>
          </a:p>
        </p:txBody>
      </p:sp>
      <p:sp>
        <p:nvSpPr>
          <p:cNvPr id="60" name="Google Shape;60;p3"/>
          <p:cNvSpPr txBox="1"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  <a:noFill/>
          <a:ln>
            <a:noFill/>
          </a:ln>
        </p:spPr>
        <p:txBody>
          <a:bodyPr spcFirstLastPara="1" wrap="square" lIns="91425" tIns="45700" rIns="91425" bIns="45700" numCol="2" anchor="t" anchorCtr="0">
            <a:normAutofit fontScale="85000" lnSpcReduction="20000"/>
          </a:bodyPr>
          <a:lstStyle/>
          <a:p>
            <a:pPr lvl="0"/>
            <a:r>
              <a:rPr lang="fr-BE"/>
              <a:t>agrégation</a:t>
            </a:r>
          </a:p>
          <a:p>
            <a:pPr lvl="0"/>
            <a:r>
              <a:rPr lang="fr-BE"/>
              <a:t>composition</a:t>
            </a:r>
          </a:p>
          <a:p>
            <a:pPr lvl="0"/>
            <a:r>
              <a:rPr lang="fr-BE"/>
              <a:t>association directionnelle faible</a:t>
            </a:r>
          </a:p>
          <a:p>
            <a:pPr lvl="0"/>
            <a:r>
              <a:rPr lang="fr-BE"/>
              <a:t>association directionnelle forte</a:t>
            </a:r>
          </a:p>
          <a:p>
            <a:pPr lvl="0"/>
            <a:r>
              <a:rPr lang="fr-BE"/>
              <a:t>association bi-directionnelle</a:t>
            </a:r>
          </a:p>
          <a:p>
            <a:pPr lvl="0"/>
            <a:r>
              <a:rPr lang="fr-BE"/>
              <a:t>auto-association</a:t>
            </a:r>
          </a:p>
          <a:p>
            <a:pPr lvl="0"/>
            <a:r>
              <a:rPr lang="fr-BE"/>
              <a:t>dépendance</a:t>
            </a:r>
          </a:p>
        </p:txBody>
      </p:sp>
      <p:sp>
        <p:nvSpPr>
          <p:cNvPr id="5" name="Espace réservé pour une image  4">
            <a:extLst>
              <a:ext uri="{FF2B5EF4-FFF2-40B4-BE49-F238E27FC236}">
                <a16:creationId xmlns:a16="http://schemas.microsoft.com/office/drawing/2014/main" id="{274BD8E3-8256-D56A-15EF-0ED61C03E99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988972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texte, capture d’écran, Police, document&#10;&#10;Description générée automatiquement">
            <a:extLst>
              <a:ext uri="{FF2B5EF4-FFF2-40B4-BE49-F238E27FC236}">
                <a16:creationId xmlns:a16="http://schemas.microsoft.com/office/drawing/2014/main" id="{8EE6BF14-FCE8-F693-6436-C108073039C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43954" y="0"/>
            <a:ext cx="97040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169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texte, capture d’écran, Police, nombre&#10;&#10;Description générée automatiquement">
            <a:extLst>
              <a:ext uri="{FF2B5EF4-FFF2-40B4-BE49-F238E27FC236}">
                <a16:creationId xmlns:a16="http://schemas.microsoft.com/office/drawing/2014/main" id="{F4C1E80E-4269-820B-DFB4-E7B35562275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43954" y="0"/>
            <a:ext cx="97040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44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400"/>
              <a:buFont typeface="Garamond"/>
              <a:buNone/>
            </a:pPr>
            <a:r>
              <a:rPr lang="fr-BE"/>
              <a:t>Associations entre classes</a:t>
            </a:r>
            <a:endParaRPr/>
          </a:p>
        </p:txBody>
      </p:sp>
      <p:pic>
        <p:nvPicPr>
          <p:cNvPr id="66" name="Google Shape;66;p4"/>
          <p:cNvPicPr preferRelativeResize="0">
            <a:picLocks noGrp="1"/>
          </p:cNvPicPr>
          <p:nvPr>
            <p:ph sz="half" idx="1"/>
          </p:nvPr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2946" y="1540565"/>
            <a:ext cx="5281108" cy="4636397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4"/>
          <p:cNvSpPr txBox="1">
            <a:spLocks noGrp="1"/>
          </p:cNvSpPr>
          <p:nvPr>
            <p:ph sz="half" idx="2"/>
          </p:nvPr>
        </p:nvSpPr>
        <p:spPr>
          <a:xfrm>
            <a:off x="6172200" y="1528316"/>
            <a:ext cx="6019800" cy="46486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00000"/>
              </a:lnSpc>
              <a:spcBef>
                <a:spcPts val="300"/>
              </a:spcBef>
              <a:buClr>
                <a:schemeClr val="dk1"/>
              </a:buClr>
              <a:buSzPct val="100000"/>
            </a:pPr>
            <a:r>
              <a:rPr lang="fr-BE" sz="1800" dirty="0"/>
              <a:t>association directionnelle faible; agrégation</a:t>
            </a:r>
            <a:endParaRPr sz="1800" dirty="0"/>
          </a:p>
          <a:p>
            <a:pPr lvl="1">
              <a:lnSpc>
                <a:spcPct val="100000"/>
              </a:lnSpc>
              <a:spcBef>
                <a:spcPts val="300"/>
              </a:spcBef>
              <a:buClr>
                <a:schemeClr val="dk1"/>
              </a:buClr>
              <a:buSzPct val="100000"/>
            </a:pPr>
            <a:r>
              <a:rPr lang="fr-BE" sz="1800"/>
              <a:t>objet </a:t>
            </a:r>
            <a:r>
              <a:rPr lang="fr-BE" sz="1800" dirty="0"/>
              <a:t>« thermostat » </a:t>
            </a:r>
            <a:r>
              <a:rPr lang="fr-BE" sz="1800"/>
              <a:t>contient objet </a:t>
            </a:r>
            <a:r>
              <a:rPr lang="fr-BE" sz="1800" dirty="0"/>
              <a:t>« </a:t>
            </a:r>
            <a:r>
              <a:rPr lang="fr-BE" sz="1800"/>
              <a:t>thermomètre »</a:t>
            </a:r>
          </a:p>
          <a:p>
            <a:pPr lvl="1">
              <a:lnSpc>
                <a:spcPct val="100000"/>
              </a:lnSpc>
              <a:spcBef>
                <a:spcPts val="300"/>
              </a:spcBef>
              <a:buClr>
                <a:schemeClr val="dk1"/>
              </a:buClr>
              <a:buSzPct val="100000"/>
            </a:pPr>
            <a:endParaRPr sz="1800" dirty="0"/>
          </a:p>
          <a:p>
            <a:pPr>
              <a:lnSpc>
                <a:spcPct val="100000"/>
              </a:lnSpc>
              <a:spcBef>
                <a:spcPts val="300"/>
              </a:spcBef>
              <a:buClr>
                <a:schemeClr val="accent2"/>
              </a:buClr>
              <a:buSzPct val="100000"/>
            </a:pPr>
            <a:r>
              <a:rPr lang="fr-BE" sz="1800" dirty="0"/>
              <a:t>association directionnelle forte; composition</a:t>
            </a:r>
            <a:endParaRPr sz="1800" dirty="0"/>
          </a:p>
          <a:p>
            <a:pPr lvl="1">
              <a:lnSpc>
                <a:spcPct val="100000"/>
              </a:lnSpc>
              <a:spcBef>
                <a:spcPts val="300"/>
              </a:spcBef>
              <a:buClr>
                <a:schemeClr val="accent2"/>
              </a:buClr>
              <a:buSzPct val="100000"/>
            </a:pPr>
            <a:r>
              <a:rPr lang="fr-BE" sz="1800" dirty="0"/>
              <a:t>objet « banque » </a:t>
            </a:r>
            <a:r>
              <a:rPr lang="fr-BE" sz="1800"/>
              <a:t>détruit  =&gt; </a:t>
            </a:r>
            <a:r>
              <a:rPr lang="fr-BE" sz="1800" dirty="0"/>
              <a:t>objet « compte en banque </a:t>
            </a:r>
            <a:r>
              <a:rPr lang="fr-BE" sz="1800"/>
              <a:t>» détruit</a:t>
            </a:r>
          </a:p>
          <a:p>
            <a:pPr>
              <a:lnSpc>
                <a:spcPct val="100000"/>
              </a:lnSpc>
              <a:spcBef>
                <a:spcPts val="300"/>
              </a:spcBef>
              <a:buClr>
                <a:schemeClr val="accent2"/>
              </a:buClr>
              <a:buSzPct val="100000"/>
            </a:pPr>
            <a:r>
              <a:rPr lang="fr-BE" sz="1800"/>
              <a:t>association </a:t>
            </a:r>
            <a:r>
              <a:rPr lang="fr-BE" sz="1800" dirty="0"/>
              <a:t>bidirectionnelle</a:t>
            </a:r>
            <a:endParaRPr sz="1800" dirty="0"/>
          </a:p>
          <a:p>
            <a:pPr lvl="1">
              <a:lnSpc>
                <a:spcPct val="100000"/>
              </a:lnSpc>
              <a:spcBef>
                <a:spcPts val="300"/>
              </a:spcBef>
              <a:buClr>
                <a:schemeClr val="accent2"/>
              </a:buClr>
              <a:buSzPct val="100000"/>
            </a:pPr>
            <a:r>
              <a:rPr lang="fr-BE" sz="1800"/>
              <a:t>réciprocité</a:t>
            </a:r>
          </a:p>
          <a:p>
            <a:pPr lvl="1">
              <a:lnSpc>
                <a:spcPct val="100000"/>
              </a:lnSpc>
              <a:spcBef>
                <a:spcPts val="300"/>
              </a:spcBef>
              <a:buClr>
                <a:schemeClr val="accent2"/>
              </a:buClr>
              <a:buSzPct val="100000"/>
            </a:pPr>
            <a:endParaRPr lang="fr-BE" sz="1800"/>
          </a:p>
          <a:p>
            <a:pPr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fr-BE" sz="1800"/>
              <a:t>auto-association</a:t>
            </a:r>
            <a:endParaRPr sz="1800" dirty="0"/>
          </a:p>
          <a:p>
            <a:pPr lvl="1">
              <a:lnSpc>
                <a:spcPct val="100000"/>
              </a:lnSpc>
              <a:spcBef>
                <a:spcPts val="300"/>
              </a:spcBef>
              <a:buClr>
                <a:schemeClr val="dk1"/>
              </a:buClr>
              <a:buSzPct val="100000"/>
            </a:pPr>
            <a:r>
              <a:rPr lang="fr-BE" sz="1800" dirty="0"/>
              <a:t>l'objet s'utilise lui-même (pour une autre </a:t>
            </a:r>
            <a:r>
              <a:rPr lang="fr-BE" sz="1800"/>
              <a:t>fonction)</a:t>
            </a:r>
          </a:p>
          <a:p>
            <a:pPr lvl="1">
              <a:lnSpc>
                <a:spcPct val="100000"/>
              </a:lnSpc>
              <a:spcBef>
                <a:spcPts val="300"/>
              </a:spcBef>
              <a:buClr>
                <a:schemeClr val="dk1"/>
              </a:buClr>
              <a:buSzPct val="100000"/>
            </a:pPr>
            <a:endParaRPr lang="fr-BE" sz="1800"/>
          </a:p>
          <a:p>
            <a:pPr>
              <a:lnSpc>
                <a:spcPct val="100000"/>
              </a:lnSpc>
              <a:spcBef>
                <a:spcPts val="300"/>
              </a:spcBef>
              <a:buClr>
                <a:schemeClr val="dk1"/>
              </a:buClr>
              <a:buSzPct val="100000"/>
            </a:pPr>
            <a:r>
              <a:rPr lang="fr-BE" sz="1800"/>
              <a:t>dépendance</a:t>
            </a:r>
            <a:endParaRPr sz="1800" dirty="0"/>
          </a:p>
          <a:p>
            <a:pPr lvl="1">
              <a:lnSpc>
                <a:spcPct val="100000"/>
              </a:lnSpc>
              <a:spcBef>
                <a:spcPts val="300"/>
              </a:spcBef>
              <a:buClr>
                <a:schemeClr val="dk1"/>
              </a:buClr>
              <a:buSzPct val="100000"/>
            </a:pPr>
            <a:r>
              <a:rPr lang="fr-BE" sz="1800"/>
              <a:t>méthode </a:t>
            </a:r>
            <a:r>
              <a:rPr lang="fr-BE" sz="1800" dirty="0"/>
              <a:t>« s'affiche sur » </a:t>
            </a:r>
            <a:r>
              <a:rPr lang="fr-BE" sz="1800"/>
              <a:t>exige argument : objet </a:t>
            </a:r>
            <a:r>
              <a:rPr lang="fr-BE" sz="1800" dirty="0"/>
              <a:t>« </a:t>
            </a:r>
            <a:r>
              <a:rPr lang="fr-BE" sz="1800"/>
              <a:t>écran »</a:t>
            </a:r>
            <a:endParaRPr sz="1800" dirty="0"/>
          </a:p>
        </p:txBody>
      </p:sp>
      <p:cxnSp>
        <p:nvCxnSpPr>
          <p:cNvPr id="68" name="Google Shape;68;p4"/>
          <p:cNvCxnSpPr/>
          <p:nvPr/>
        </p:nvCxnSpPr>
        <p:spPr>
          <a:xfrm>
            <a:off x="702946" y="1528316"/>
            <a:ext cx="10606535" cy="12249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9" name="Google Shape;69;p4"/>
          <p:cNvCxnSpPr/>
          <p:nvPr/>
        </p:nvCxnSpPr>
        <p:spPr>
          <a:xfrm>
            <a:off x="702946" y="2366402"/>
            <a:ext cx="10606535" cy="14222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0" name="Google Shape;70;p4"/>
          <p:cNvCxnSpPr/>
          <p:nvPr/>
        </p:nvCxnSpPr>
        <p:spPr>
          <a:xfrm rot="10800000" flipH="1">
            <a:off x="702946" y="4172540"/>
            <a:ext cx="10606535" cy="2739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1" name="Google Shape;71;p4"/>
          <p:cNvCxnSpPr/>
          <p:nvPr/>
        </p:nvCxnSpPr>
        <p:spPr>
          <a:xfrm>
            <a:off x="658627" y="5239384"/>
            <a:ext cx="10650854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2" name="Google Shape;72;p4"/>
          <p:cNvCxnSpPr/>
          <p:nvPr/>
        </p:nvCxnSpPr>
        <p:spPr>
          <a:xfrm>
            <a:off x="658627" y="3398755"/>
            <a:ext cx="10650854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3" name="Google Shape;73;p4"/>
          <p:cNvCxnSpPr/>
          <p:nvPr/>
        </p:nvCxnSpPr>
        <p:spPr>
          <a:xfrm>
            <a:off x="702946" y="6176961"/>
            <a:ext cx="10650854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4" name="Google Shape;74;p4"/>
          <p:cNvSpPr txBox="1"/>
          <p:nvPr/>
        </p:nvSpPr>
        <p:spPr>
          <a:xfrm>
            <a:off x="2294313" y="6287460"/>
            <a:ext cx="7099069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BE" sz="2400" b="0" i="0" u="none" strike="noStrike" cap="none" dirty="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Il s'agit </a:t>
            </a:r>
            <a:r>
              <a:rPr lang="fr-BE" sz="24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ici </a:t>
            </a:r>
            <a:r>
              <a:rPr lang="fr-BE" sz="2400" b="0" i="0" u="none" strike="noStrike" cap="none">
                <a:solidFill>
                  <a:schemeClr val="accent2"/>
                </a:solidFill>
                <a:latin typeface="Garamond"/>
                <a:ea typeface="Garamond"/>
                <a:cs typeface="Garamond"/>
                <a:sym typeface="Garamond"/>
              </a:rPr>
              <a:t>de sémantique</a:t>
            </a:r>
            <a:r>
              <a:rPr lang="fr-BE" sz="24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, </a:t>
            </a:r>
            <a:r>
              <a:rPr lang="fr-BE" sz="2400" b="0" i="0" u="none" strike="noStrike" cap="none" dirty="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et non de POO ! </a:t>
            </a:r>
            <a:endParaRPr dirty="0"/>
          </a:p>
        </p:txBody>
      </p:sp>
      <p:pic>
        <p:nvPicPr>
          <p:cNvPr id="75" name="Google Shape;75;p4" descr="Signe pouce en haut avec un remplissage uni"/>
          <p:cNvPicPr preferRelativeResize="0"/>
          <p:nvPr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8627" y="2597388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4" descr="Signe pouce en haut avec un remplissage uni"/>
          <p:cNvPicPr preferRelativeResize="0"/>
          <p:nvPr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8627" y="3394956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76;p4" descr="Signe pouce en haut avec un remplissage uni">
            <a:extLst>
              <a:ext uri="{FF2B5EF4-FFF2-40B4-BE49-F238E27FC236}">
                <a16:creationId xmlns:a16="http://schemas.microsoft.com/office/drawing/2014/main" id="{B270F18B-92AF-1214-4192-C494C851D052}"/>
              </a:ext>
            </a:extLst>
          </p:cNvPr>
          <p:cNvPicPr preferRelativeResize="0"/>
          <p:nvPr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8627" y="5443064"/>
            <a:ext cx="540000" cy="54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Table des matières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 numCol="1">
            <a:normAutofit fontScale="92500" lnSpcReduction="10000"/>
          </a:bodyPr>
          <a:lstStyle/>
          <a:p>
            <a:r>
              <a:rPr lang="fr-BE"/>
              <a:t>Introduction</a:t>
            </a:r>
          </a:p>
          <a:p>
            <a:pPr lvl="1"/>
            <a:r>
              <a:rPr lang="fr-BE"/>
              <a:t>00. Propos liminaires</a:t>
            </a:r>
          </a:p>
          <a:p>
            <a:pPr lvl="1"/>
            <a:r>
              <a:rPr lang="fr-BE"/>
              <a:t>01. Programmation procédurale : rappel</a:t>
            </a:r>
          </a:p>
          <a:p>
            <a:r>
              <a:rPr lang="fr-BE"/>
              <a:t>Concepts de Programmation Orientée Objet</a:t>
            </a:r>
          </a:p>
          <a:p>
            <a:pPr lvl="1"/>
            <a:r>
              <a:rPr lang="fr-BE"/>
              <a:t>11. Programmation orientée objet : bases </a:t>
            </a:r>
          </a:p>
          <a:p>
            <a:pPr lvl="1"/>
            <a:r>
              <a:rPr lang="fr-BE">
                <a:solidFill>
                  <a:schemeClr val="accent2"/>
                </a:solidFill>
              </a:rPr>
              <a:t>13</a:t>
            </a:r>
            <a:r>
              <a:rPr lang="fr-BE" dirty="0">
                <a:solidFill>
                  <a:schemeClr val="accent2"/>
                </a:solidFill>
              </a:rPr>
              <a:t>. Programmation orientée objet : aspects avancés</a:t>
            </a:r>
          </a:p>
          <a:p>
            <a:pPr lvl="1"/>
            <a:r>
              <a:rPr lang="fr-BE"/>
              <a:t>17. Patron de conception (design pattern)</a:t>
            </a:r>
          </a:p>
          <a:p>
            <a:r>
              <a:rPr lang="fr-BE"/>
              <a:t>Applications de la POO</a:t>
            </a:r>
          </a:p>
          <a:p>
            <a:pPr lvl="1"/>
            <a:r>
              <a:rPr lang="fr-BE"/>
              <a:t>21. Graphical User Interface</a:t>
            </a:r>
          </a:p>
        </p:txBody>
      </p:sp>
    </p:spTree>
    <p:extLst>
      <p:ext uri="{BB962C8B-B14F-4D97-AF65-F5344CB8AC3E}">
        <p14:creationId xmlns:p14="http://schemas.microsoft.com/office/powerpoint/2010/main" val="768976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400"/>
              <a:buFont typeface="Garamond"/>
              <a:buNone/>
            </a:pPr>
            <a:r>
              <a:rPr lang="fr-BE" dirty="0"/>
              <a:t>Messages entre objets</a:t>
            </a:r>
            <a:endParaRPr dirty="0"/>
          </a:p>
        </p:txBody>
      </p:sp>
      <p:sp>
        <p:nvSpPr>
          <p:cNvPr id="83" name="Google Shape;83;p5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77500" lnSpcReduction="20000"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fr-BE" dirty="0"/>
              <a:t>Le « message » est un outil de communication entre objets.</a:t>
            </a:r>
            <a:endParaRPr dirty="0"/>
          </a:p>
          <a:p>
            <a:pPr>
              <a:buClr>
                <a:schemeClr val="dk1"/>
              </a:buClr>
              <a:buSzPct val="100000"/>
            </a:pPr>
            <a:r>
              <a:rPr lang="fr-BE" dirty="0"/>
              <a:t>« Message » car il y a</a:t>
            </a:r>
            <a:endParaRPr dirty="0"/>
          </a:p>
          <a:p>
            <a:pPr lvl="1">
              <a:buClr>
                <a:schemeClr val="dk1"/>
              </a:buClr>
              <a:buSzPct val="100000"/>
            </a:pPr>
            <a:r>
              <a:rPr lang="fr-BE" dirty="0"/>
              <a:t>Expéditeur</a:t>
            </a:r>
            <a:endParaRPr dirty="0"/>
          </a:p>
          <a:p>
            <a:pPr lvl="1">
              <a:buClr>
                <a:schemeClr val="dk1"/>
              </a:buClr>
              <a:buSzPct val="100000"/>
            </a:pPr>
            <a:r>
              <a:rPr lang="fr-BE" dirty="0"/>
              <a:t>Destinataire</a:t>
            </a:r>
            <a:endParaRPr dirty="0"/>
          </a:p>
          <a:p>
            <a:pPr>
              <a:buClr>
                <a:schemeClr val="dk1"/>
              </a:buClr>
              <a:buSzPct val="100000"/>
            </a:pPr>
            <a:r>
              <a:rPr lang="fr-BE" dirty="0"/>
              <a:t>Tous les objets peuvent collaborer entre eux en s'envoyant des messages.</a:t>
            </a:r>
            <a:endParaRPr dirty="0"/>
          </a:p>
          <a:p>
            <a:pPr>
              <a:buClr>
                <a:schemeClr val="dk1"/>
              </a:buClr>
              <a:buSzPct val="100000"/>
            </a:pPr>
            <a:r>
              <a:rPr lang="fr-BE" dirty="0"/>
              <a:t>Développer une application "OO" consiste en :</a:t>
            </a:r>
            <a:endParaRPr dirty="0"/>
          </a:p>
          <a:p>
            <a:pPr lvl="1">
              <a:buClr>
                <a:schemeClr val="dk1"/>
              </a:buClr>
              <a:buSzPct val="100000"/>
            </a:pPr>
            <a:r>
              <a:rPr lang="fr-BE" dirty="0"/>
              <a:t>définir un réseau de classes, donc d'objets</a:t>
            </a:r>
            <a:endParaRPr dirty="0"/>
          </a:p>
          <a:p>
            <a:pPr lvl="2">
              <a:buClr>
                <a:schemeClr val="dk1"/>
              </a:buClr>
              <a:buSzPct val="100000"/>
            </a:pPr>
            <a:r>
              <a:rPr lang="fr-BE" dirty="0"/>
              <a:t>chacun chargé d'une tâche spécifique</a:t>
            </a:r>
            <a:endParaRPr dirty="0"/>
          </a:p>
          <a:p>
            <a:pPr lvl="1">
              <a:buClr>
                <a:schemeClr val="dk1"/>
              </a:buClr>
              <a:buSzPct val="100000"/>
            </a:pPr>
            <a:r>
              <a:rPr lang="fr-BE" dirty="0"/>
              <a:t>en interactions par message</a:t>
            </a:r>
            <a:endParaRPr dirty="0"/>
          </a:p>
          <a:p>
            <a:pPr lvl="2">
              <a:buClr>
                <a:schemeClr val="dk1"/>
              </a:buClr>
              <a:buSzPct val="100000"/>
            </a:pPr>
            <a:r>
              <a:rPr lang="fr-BE" dirty="0"/>
              <a:t>soit locaux</a:t>
            </a:r>
            <a:endParaRPr dirty="0"/>
          </a:p>
          <a:p>
            <a:pPr lvl="2">
              <a:buClr>
                <a:schemeClr val="dk1"/>
              </a:buClr>
              <a:buSzPct val="100000"/>
            </a:pPr>
            <a:r>
              <a:rPr lang="fr-BE" dirty="0"/>
              <a:t>soit via internet</a:t>
            </a:r>
            <a:endParaRPr dirty="0"/>
          </a:p>
          <a:p>
            <a:pPr lvl="1">
              <a:buClr>
                <a:schemeClr val="dk1"/>
              </a:buClr>
              <a:buSzPct val="100000"/>
            </a:pPr>
            <a:r>
              <a:rPr lang="fr-BE" dirty="0"/>
              <a:t>formant un tissu de relations</a:t>
            </a:r>
            <a:endParaRPr dirty="0"/>
          </a:p>
        </p:txBody>
      </p:sp>
      <p:pic>
        <p:nvPicPr>
          <p:cNvPr id="84" name="Google Shape;84;p5"/>
          <p:cNvPicPr preferRelativeResize="0"/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48965" y="365124"/>
            <a:ext cx="4804835" cy="10007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400"/>
              <a:buFont typeface="Garamond"/>
              <a:buNone/>
            </a:pPr>
            <a:r>
              <a:rPr lang="fr-BE"/>
              <a:t>Section 13-33 </a:t>
            </a:r>
            <a:r>
              <a:rPr lang="fr-BE" dirty="0"/>
              <a:t>: Association directionnelle forte</a:t>
            </a:r>
            <a:endParaRPr dirty="0"/>
          </a:p>
        </p:txBody>
      </p:sp>
      <p:sp>
        <p:nvSpPr>
          <p:cNvPr id="60" name="Google Shape;60;p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</a:pPr>
            <a:endParaRPr dirty="0"/>
          </a:p>
        </p:txBody>
      </p:sp>
      <p:pic>
        <p:nvPicPr>
          <p:cNvPr id="2" name="Google Shape;66;p4">
            <a:extLst>
              <a:ext uri="{FF2B5EF4-FFF2-40B4-BE49-F238E27FC236}">
                <a16:creationId xmlns:a16="http://schemas.microsoft.com/office/drawing/2014/main" id="{51878637-7211-DF17-11D3-458CB786CDEF}"/>
              </a:ext>
            </a:extLst>
          </p:cNvPr>
          <p:cNvPicPr preferRelativeResize="0">
            <a:picLocks noGrp="1"/>
          </p:cNvPicPr>
          <p:nvPr>
            <p:ph type="body" idx="4294967295"/>
          </p:nvPr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9548" b="64565"/>
          <a:stretch/>
        </p:blipFill>
        <p:spPr>
          <a:xfrm>
            <a:off x="844548" y="4589463"/>
            <a:ext cx="10149703" cy="15001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68051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texte, Appareils électroniques, capture d’écran, téléphone&#10;&#10;Description générée automatiquement">
            <a:extLst>
              <a:ext uri="{FF2B5EF4-FFF2-40B4-BE49-F238E27FC236}">
                <a16:creationId xmlns:a16="http://schemas.microsoft.com/office/drawing/2014/main" id="{558415A7-2A63-2918-6737-55B44BBAC4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3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178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texte, Appareils électroniques, capture d’écran, Police">
            <a:extLst>
              <a:ext uri="{FF2B5EF4-FFF2-40B4-BE49-F238E27FC236}">
                <a16:creationId xmlns:a16="http://schemas.microsoft.com/office/drawing/2014/main" id="{1E8D6E1C-991B-67ED-E23F-2945AC405F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3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555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texte, capture d’écran&#10;&#10;Description générée automatiquement">
            <a:extLst>
              <a:ext uri="{FF2B5EF4-FFF2-40B4-BE49-F238E27FC236}">
                <a16:creationId xmlns:a16="http://schemas.microsoft.com/office/drawing/2014/main" id="{5E1CD73C-813F-9D88-C745-CB3AF16523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3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591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400"/>
              <a:buFont typeface="Garamond"/>
              <a:buNone/>
            </a:pPr>
            <a:r>
              <a:rPr lang="fr-BE" dirty="0"/>
              <a:t>Exo 13-33-07 : Banque</a:t>
            </a:r>
            <a:endParaRPr dirty="0"/>
          </a:p>
        </p:txBody>
      </p:sp>
      <p:sp>
        <p:nvSpPr>
          <p:cNvPr id="90" name="Google Shape;90;p6"/>
          <p:cNvSpPr txBox="1">
            <a:spLocks noGrp="1"/>
          </p:cNvSpPr>
          <p:nvPr>
            <p:ph sz="half" idx="1"/>
          </p:nvPr>
        </p:nvSpPr>
        <p:spPr>
          <a:xfrm>
            <a:off x="557561" y="1690689"/>
            <a:ext cx="5462239" cy="4486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77500" lnSpcReduction="2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87235"/>
              </a:buClr>
              <a:buSzPct val="100000"/>
              <a:buNone/>
            </a:pPr>
            <a:r>
              <a:rPr lang="fr-BE" dirty="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b = Banque("Belfius")</a:t>
            </a:r>
            <a:endParaRPr dirty="0"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A87235"/>
              </a:buClr>
              <a:buSzPct val="100000"/>
              <a:buNone/>
            </a:pPr>
            <a:r>
              <a:rPr lang="fr-BE" dirty="0" err="1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b.ajouter_compte</a:t>
            </a:r>
            <a:r>
              <a:rPr lang="fr-BE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("Kim")</a:t>
            </a:r>
            <a:endParaRPr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A87235"/>
              </a:buClr>
              <a:buSzPct val="100000"/>
              <a:buNone/>
            </a:pPr>
            <a:r>
              <a:rPr lang="fr-BE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b.ajouter_compte("Sandra")</a:t>
            </a:r>
            <a:endParaRPr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A87235"/>
              </a:buClr>
              <a:buSzPct val="100000"/>
              <a:buNone/>
            </a:pPr>
            <a:r>
              <a:rPr lang="fr-BE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print(b)</a:t>
            </a:r>
            <a:endParaRPr>
              <a:latin typeface="Consolas" panose="020B0609020204030204" pitchFamily="49" charset="0"/>
            </a:endParaRPr>
          </a:p>
          <a:p>
            <a:pPr marL="457189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fr-BE" i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banque de nom : Belfius</a:t>
            </a:r>
            <a:endParaRPr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</a:endParaRPr>
          </a:p>
          <a:p>
            <a:pPr marL="457189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fr-BE" i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compte de Kim</a:t>
            </a:r>
            <a:endParaRPr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</a:endParaRPr>
          </a:p>
          <a:p>
            <a:pPr marL="457189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fr-BE" i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compte de Sandra</a:t>
            </a:r>
            <a:endParaRPr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A87235"/>
              </a:buClr>
              <a:buSzPct val="100000"/>
              <a:buNone/>
            </a:pPr>
            <a:r>
              <a:rPr lang="fr-BE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b = None</a:t>
            </a:r>
            <a:endParaRPr>
              <a:latin typeface="Consolas" panose="020B0609020204030204" pitchFamily="49" charset="0"/>
            </a:endParaRPr>
          </a:p>
          <a:p>
            <a:pPr marL="457189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fr-BE" i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compte de Kim détruit</a:t>
            </a:r>
            <a:endParaRPr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</a:endParaRPr>
          </a:p>
          <a:p>
            <a:pPr marL="457189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fr-BE" i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compte de Sandra détruit</a:t>
            </a:r>
            <a:endParaRPr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</a:endParaRPr>
          </a:p>
          <a:p>
            <a:pPr marL="457189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fr-BE" i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banque détruite</a:t>
            </a:r>
            <a:endParaRPr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>
              <a:solidFill>
                <a:srgbClr val="A87235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</p:txBody>
      </p:sp>
      <p:sp>
        <p:nvSpPr>
          <p:cNvPr id="91" name="Google Shape;91;p6"/>
          <p:cNvSpPr txBox="1">
            <a:spLocks noGrp="1"/>
          </p:cNvSpPr>
          <p:nvPr>
            <p:ph sz="half" idx="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77500" lnSpcReduction="20000"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ts val="3600"/>
            </a:pPr>
            <a:r>
              <a:rPr lang="fr-BE"/>
              <a:t>Ecrivez les classes </a:t>
            </a:r>
            <a:r>
              <a:rPr lang="fr-BE">
                <a:solidFill>
                  <a:srgbClr val="996633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Banque</a:t>
            </a:r>
            <a:r>
              <a:rPr lang="fr-BE"/>
              <a:t> et </a:t>
            </a:r>
            <a:r>
              <a:rPr lang="fr-BE">
                <a:solidFill>
                  <a:srgbClr val="996633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Compte</a:t>
            </a:r>
            <a:r>
              <a:rPr lang="fr-BE"/>
              <a:t> correspondant à ce scénario.</a:t>
            </a:r>
            <a:endParaRPr/>
          </a:p>
          <a:p>
            <a:pPr>
              <a:buClr>
                <a:schemeClr val="dk1"/>
              </a:buClr>
              <a:buSzPts val="3600"/>
            </a:pPr>
            <a:r>
              <a:rPr lang="fr-BE"/>
              <a:t>Remarque : le code appelant ne crée pas les objets </a:t>
            </a:r>
            <a:r>
              <a:rPr lang="fr-BE">
                <a:solidFill>
                  <a:srgbClr val="996633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Compte</a:t>
            </a:r>
            <a:r>
              <a:rPr lang="fr-BE"/>
              <a:t>.</a:t>
            </a:r>
            <a:endParaRPr/>
          </a:p>
        </p:txBody>
      </p:sp>
      <p:pic>
        <p:nvPicPr>
          <p:cNvPr id="92" name="Google Shape;92;p6"/>
          <p:cNvPicPr preferRelativeResize="0"/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27034" y="5703038"/>
            <a:ext cx="7599590" cy="9478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/>
            <a:r>
              <a:rPr lang="fr-BE"/>
              <a:t>Exo 13-33-09 : École</a:t>
            </a:r>
          </a:p>
        </p:txBody>
      </p:sp>
      <p:sp>
        <p:nvSpPr>
          <p:cNvPr id="98" name="Google Shape;98;p7"/>
          <p:cNvSpPr txBox="1">
            <a:spLocks noGrp="1"/>
          </p:cNvSpPr>
          <p:nvPr>
            <p:ph idx="1"/>
          </p:nvPr>
        </p:nvSpPr>
        <p:spPr>
          <a:xfrm>
            <a:off x="838200" y="1690689"/>
            <a:ext cx="10515600" cy="4486276"/>
          </a:xfrm>
          <a:noFill/>
          <a:ln>
            <a:noFill/>
          </a:ln>
        </p:spPr>
        <p:txBody>
          <a:bodyPr spcFirstLastPara="1" wrap="square" lIns="91425" tIns="45700" rIns="91425" bIns="45700" numCol="2" anchor="t" anchorCtr="0">
            <a:noAutofit/>
          </a:bodyPr>
          <a:lstStyle/>
          <a:p>
            <a:r>
              <a:rPr lang="fr-BE" sz="2400"/>
              <a:t>Ecrivez le POO d'une école </a:t>
            </a:r>
          </a:p>
          <a:p>
            <a:pPr lvl="1"/>
            <a:r>
              <a:rPr lang="fr-BE" sz="2000"/>
              <a:t>L'école organise des bacheliers, ceux-ci constitués d'un ensemble de cours.</a:t>
            </a:r>
          </a:p>
          <a:p>
            <a:pPr lvl="1"/>
            <a:r>
              <a:rPr lang="fr-BE" sz="2000"/>
              <a:t>L'école organise un cours dans un bachelier en y inscrivant les étudiants.</a:t>
            </a:r>
          </a:p>
          <a:p>
            <a:pPr lvl="1"/>
            <a:r>
              <a:rPr lang="fr-BE" sz="2000"/>
              <a:t>Un étudiant peut se désinscrire d'un cours.</a:t>
            </a:r>
          </a:p>
          <a:p>
            <a:pPr lvl="1"/>
            <a:r>
              <a:rPr lang="fr-BE" sz="2000"/>
              <a:t>L'école peut renvoyer un étudiant.</a:t>
            </a:r>
          </a:p>
          <a:p>
            <a:pPr lvl="1"/>
            <a:r>
              <a:rPr lang="fr-BE" sz="2000"/>
              <a:t>L'écoel peut supprimer un cours.</a:t>
            </a:r>
          </a:p>
          <a:p>
            <a:pPr lvl="1"/>
            <a:r>
              <a:rPr lang="fr-BE" sz="2000"/>
              <a:t>Cf schéma, slide suivant</a:t>
            </a:r>
          </a:p>
          <a:p>
            <a:r>
              <a:rPr lang="fr-BE" sz="2400"/>
              <a:t>Scénario d'utilisation</a:t>
            </a:r>
          </a:p>
          <a:p>
            <a:pPr lvl="1"/>
            <a:r>
              <a:rPr lang="fr-BE" sz="2000"/>
              <a:t>Créer une école "IFC".</a:t>
            </a:r>
          </a:p>
          <a:p>
            <a:pPr lvl="1"/>
            <a:r>
              <a:rPr lang="fr-BE" sz="2000"/>
              <a:t>Créer un bachelier "BIG" avec trois cours:</a:t>
            </a:r>
          </a:p>
          <a:p>
            <a:pPr lvl="2"/>
            <a:r>
              <a:rPr lang="fr-BE" sz="1800"/>
              <a:t>Statistiques</a:t>
            </a:r>
          </a:p>
          <a:p>
            <a:pPr lvl="2"/>
            <a:r>
              <a:rPr lang="fr-BE" sz="1800"/>
              <a:t>Algorithmique</a:t>
            </a:r>
          </a:p>
          <a:p>
            <a:pPr lvl="2"/>
            <a:r>
              <a:rPr lang="fr-BE" sz="1800"/>
              <a:t>Database</a:t>
            </a:r>
          </a:p>
          <a:p>
            <a:pPr lvl="1"/>
            <a:r>
              <a:rPr lang="fr-BE" sz="2000"/>
              <a:t>Créer deux étudiants : Rudy et Ali.</a:t>
            </a:r>
          </a:p>
          <a:p>
            <a:pPr lvl="1"/>
            <a:r>
              <a:rPr lang="fr-BE" sz="2000"/>
              <a:t>Créer l'inscription de chaque étudiant à deux cours.</a:t>
            </a:r>
          </a:p>
          <a:p>
            <a:pPr lvl="2"/>
            <a:r>
              <a:rPr lang="fr-BE" sz="1800"/>
              <a:t>Rudy : algorithmique, database</a:t>
            </a:r>
          </a:p>
          <a:p>
            <a:pPr lvl="2"/>
            <a:r>
              <a:rPr lang="fr-BE" sz="1800"/>
              <a:t>Ali : database, statistiques</a:t>
            </a:r>
          </a:p>
          <a:p>
            <a:pPr lvl="1"/>
            <a:r>
              <a:rPr lang="fr-BE" sz="2000"/>
              <a:t>Imprimer l'état des inscriptions dans le bachelier BIG </a:t>
            </a:r>
          </a:p>
          <a:p>
            <a:pPr lvl="2"/>
            <a:r>
              <a:rPr lang="fr-BE" sz="1800"/>
              <a:t>par cours</a:t>
            </a:r>
          </a:p>
          <a:p>
            <a:pPr lvl="2"/>
            <a:r>
              <a:rPr lang="fr-BE" sz="1800"/>
              <a:t>par étudiant </a:t>
            </a:r>
          </a:p>
          <a:p>
            <a:pPr lvl="1"/>
            <a:r>
              <a:rPr lang="fr-BE" sz="2000"/>
              <a:t>Supprimer le cours d'Algorithmique.</a:t>
            </a:r>
          </a:p>
          <a:p>
            <a:pPr lvl="1"/>
            <a:r>
              <a:rPr lang="fr-BE" sz="2000"/>
              <a:t>Désinscrire l'étudiant Rudy du cours de Database</a:t>
            </a:r>
          </a:p>
          <a:p>
            <a:pPr lvl="1"/>
            <a:r>
              <a:rPr lang="fr-BE" sz="2000"/>
              <a:t>Renvoyer l'étudiant Ali.</a:t>
            </a:r>
          </a:p>
          <a:p>
            <a:pPr lvl="1"/>
            <a:r>
              <a:rPr lang="fr-BE" sz="2000"/>
              <a:t>Ajouter l'étudiant Youssef, inscrit à tous les cours.</a:t>
            </a:r>
          </a:p>
          <a:p>
            <a:pPr lvl="1"/>
            <a:r>
              <a:rPr lang="fr-BE" sz="2000"/>
              <a:t>Imprimer l'état des inscriptions.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F891988-375A-D992-3167-A0156AA5C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Exo 13-33-09 : École</a:t>
            </a:r>
          </a:p>
        </p:txBody>
      </p:sp>
      <p:graphicFrame>
        <p:nvGraphicFramePr>
          <p:cNvPr id="9" name="Diagramme 8">
            <a:extLst>
              <a:ext uri="{FF2B5EF4-FFF2-40B4-BE49-F238E27FC236}">
                <a16:creationId xmlns:a16="http://schemas.microsoft.com/office/drawing/2014/main" id="{B4E089CF-2151-3F40-1F31-D60884F06DF0}"/>
              </a:ext>
            </a:extLst>
          </p:cNvPr>
          <p:cNvGraphicFramePr/>
          <p:nvPr/>
        </p:nvGraphicFramePr>
        <p:xfrm>
          <a:off x="1975192" y="1507067"/>
          <a:ext cx="8023941" cy="48585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73053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F891988-375A-D992-3167-A0156AA5C5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fr-BE"/>
              <a:t>Exo 13-33-09 : École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0E44AD5-E02A-B905-1CDF-2E2B294EA0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9"/>
            <a:ext cx="10515600" cy="4486276"/>
          </a:xfrm>
        </p:spPr>
        <p:txBody>
          <a:bodyPr numCol="2">
            <a:normAutofit/>
          </a:bodyPr>
          <a:lstStyle/>
          <a:p>
            <a:pPr marL="0" indent="0">
              <a:buNone/>
            </a:pPr>
            <a:r>
              <a:rPr lang="fr-BE" sz="2000"/>
              <a:t>nom : IFC</a:t>
            </a:r>
          </a:p>
          <a:p>
            <a:pPr marL="0" indent="0">
              <a:buNone/>
            </a:pPr>
            <a:r>
              <a:rPr lang="fr-BE" sz="2000"/>
              <a:t>liste bacheliers:</a:t>
            </a:r>
          </a:p>
          <a:p>
            <a:pPr marL="0" indent="0">
              <a:buNone/>
            </a:pPr>
            <a:r>
              <a:rPr lang="fr-BE" sz="2000"/>
              <a:t>    bachelier : BIG</a:t>
            </a:r>
          </a:p>
          <a:p>
            <a:pPr marL="0" indent="0">
              <a:buNone/>
            </a:pPr>
            <a:r>
              <a:rPr lang="fr-BE" sz="2000"/>
              <a:t>        cours : statistiques</a:t>
            </a:r>
          </a:p>
          <a:p>
            <a:pPr marL="0" indent="0">
              <a:buNone/>
            </a:pPr>
            <a:r>
              <a:rPr lang="fr-BE" sz="2000"/>
              <a:t>            student : Rudy</a:t>
            </a:r>
          </a:p>
          <a:p>
            <a:pPr marL="0" indent="0">
              <a:buNone/>
            </a:pPr>
            <a:r>
              <a:rPr lang="fr-BE" sz="2000"/>
              <a:t>            student : Ali</a:t>
            </a:r>
          </a:p>
          <a:p>
            <a:pPr marL="0" indent="0">
              <a:buNone/>
            </a:pPr>
            <a:r>
              <a:rPr lang="fr-BE" sz="2000"/>
              <a:t>        cours : algorithmique</a:t>
            </a:r>
          </a:p>
          <a:p>
            <a:pPr marL="0" indent="0">
              <a:buNone/>
            </a:pPr>
            <a:r>
              <a:rPr lang="fr-BE" sz="2000"/>
              <a:t>            student : Rudy</a:t>
            </a:r>
          </a:p>
          <a:p>
            <a:pPr marL="0" indent="0">
              <a:buNone/>
            </a:pPr>
            <a:r>
              <a:rPr lang="fr-BE" sz="2000"/>
              <a:t>        cours : database</a:t>
            </a:r>
          </a:p>
          <a:p>
            <a:pPr marL="0" indent="0">
              <a:buNone/>
            </a:pPr>
            <a:r>
              <a:rPr lang="fr-BE" sz="2000"/>
              <a:t>            student : Rudy</a:t>
            </a:r>
          </a:p>
          <a:p>
            <a:pPr marL="0" indent="0">
              <a:buNone/>
            </a:pPr>
            <a:r>
              <a:rPr lang="fr-BE" sz="2000"/>
              <a:t>            student : Ali</a:t>
            </a:r>
          </a:p>
          <a:p>
            <a:pPr marL="0" indent="0">
              <a:buNone/>
            </a:pPr>
            <a:r>
              <a:rPr lang="fr-BE" sz="2000"/>
              <a:t>    bachelier : BII</a:t>
            </a:r>
          </a:p>
          <a:p>
            <a:pPr marL="0" indent="0">
              <a:buNone/>
            </a:pPr>
            <a:r>
              <a:rPr lang="fr-BE" sz="2000"/>
              <a:t>        cours : interface</a:t>
            </a:r>
          </a:p>
          <a:p>
            <a:pPr marL="0" indent="0">
              <a:buNone/>
            </a:pPr>
            <a:r>
              <a:rPr lang="fr-BE" sz="2000"/>
              <a:t>        cours : électronique</a:t>
            </a:r>
          </a:p>
          <a:p>
            <a:pPr marL="0" indent="0">
              <a:buNone/>
            </a:pPr>
            <a:r>
              <a:rPr lang="fr-BE" sz="2000"/>
              <a:t>            student : Rudy</a:t>
            </a:r>
          </a:p>
          <a:p>
            <a:pPr marL="0" indent="0">
              <a:buNone/>
            </a:pPr>
            <a:r>
              <a:rPr lang="fr-BE" sz="2000"/>
              <a:t>liste étudiants:</a:t>
            </a:r>
          </a:p>
          <a:p>
            <a:pPr marL="0" indent="0">
              <a:buNone/>
            </a:pPr>
            <a:r>
              <a:rPr lang="fr-BE" sz="2000"/>
              <a:t>      student : Rudy : algorithmique, database, électronique, statistiques</a:t>
            </a:r>
          </a:p>
          <a:p>
            <a:pPr marL="0" indent="0">
              <a:buNone/>
            </a:pPr>
            <a:r>
              <a:rPr lang="fr-BE" sz="2000"/>
              <a:t>      student : Ali : database, statistiques</a:t>
            </a:r>
          </a:p>
        </p:txBody>
      </p:sp>
    </p:spTree>
    <p:extLst>
      <p:ext uri="{BB962C8B-B14F-4D97-AF65-F5344CB8AC3E}">
        <p14:creationId xmlns:p14="http://schemas.microsoft.com/office/powerpoint/2010/main" val="10384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400"/>
              <a:buFont typeface="Garamond"/>
              <a:buNone/>
            </a:pPr>
            <a:r>
              <a:rPr lang="fr-BE"/>
              <a:t>Section 13-34 : Association directionnelle faible</a:t>
            </a:r>
            <a:endParaRPr/>
          </a:p>
        </p:txBody>
      </p:sp>
      <p:sp>
        <p:nvSpPr>
          <p:cNvPr id="60" name="Google Shape;60;p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</a:pPr>
            <a:endParaRPr/>
          </a:p>
        </p:txBody>
      </p:sp>
      <p:pic>
        <p:nvPicPr>
          <p:cNvPr id="2" name="Google Shape;66;p4">
            <a:extLst>
              <a:ext uri="{FF2B5EF4-FFF2-40B4-BE49-F238E27FC236}">
                <a16:creationId xmlns:a16="http://schemas.microsoft.com/office/drawing/2014/main" id="{FB965ADC-31B2-06D4-6DDA-443C4691A501}"/>
              </a:ext>
            </a:extLst>
          </p:cNvPr>
          <p:cNvPicPr preferRelativeResize="0">
            <a:picLocks noGrp="1"/>
          </p:cNvPicPr>
          <p:nvPr>
            <p:ph type="body" idx="4294967295"/>
          </p:nvPr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73" b="84299"/>
          <a:stretch/>
        </p:blipFill>
        <p:spPr>
          <a:xfrm>
            <a:off x="836334" y="4600614"/>
            <a:ext cx="10387534" cy="139874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94719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"/>
          <p:cNvSpPr txBox="1">
            <a:spLocks noGrp="1"/>
          </p:cNvSpPr>
          <p:nvPr>
            <p:ph type="ctrTitle"/>
          </p:nvPr>
        </p:nvSpPr>
        <p:spPr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lvl="0"/>
            <a:r>
              <a:rPr lang="fr-BE"/>
              <a:t>Partie </a:t>
            </a:r>
            <a:r>
              <a:rPr lang="fr-BE" dirty="0"/>
              <a:t>13 : </a:t>
            </a:r>
            <a:br>
              <a:rPr lang="fr-BE" dirty="0"/>
            </a:br>
            <a:r>
              <a:rPr lang="fr-BE" dirty="0"/>
              <a:t>Programmation Orientée Objet </a:t>
            </a:r>
            <a:br>
              <a:rPr lang="fr-BE" dirty="0"/>
            </a:br>
            <a:r>
              <a:rPr lang="fr-BE" dirty="0"/>
              <a:t>Aspects Avancés</a:t>
            </a:r>
          </a:p>
        </p:txBody>
      </p:sp>
      <p:sp>
        <p:nvSpPr>
          <p:cNvPr id="48" name="Google Shape;48;p1"/>
          <p:cNvSpPr txBox="1">
            <a:spLocks noGrp="1"/>
          </p:cNvSpPr>
          <p:nvPr>
            <p:ph type="subTitle" idx="1"/>
          </p:nvPr>
        </p:nvSpPr>
        <p:spPr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lvl="0"/>
            <a:r>
              <a:rPr lang="fr-BE" dirty="0"/>
              <a:t>Syllabus &amp; Exercices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400"/>
              <a:buFont typeface="Garamond"/>
              <a:buNone/>
            </a:pPr>
            <a:r>
              <a:rPr lang="fr-BE"/>
              <a:t>Exo 13-34-11 : one light, one car</a:t>
            </a:r>
            <a:endParaRPr/>
          </a:p>
        </p:txBody>
      </p:sp>
      <p:sp>
        <p:nvSpPr>
          <p:cNvPr id="106" name="Google Shape;106;p8"/>
          <p:cNvSpPr txBox="1">
            <a:spLocks noGrp="1"/>
          </p:cNvSpPr>
          <p:nvPr>
            <p:ph idx="1"/>
          </p:nvPr>
        </p:nvSpPr>
        <p:spPr>
          <a:xfrm>
            <a:off x="715370" y="1606334"/>
            <a:ext cx="10515600" cy="48865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numCol="2" anchor="t" anchorCtr="0">
            <a:noAutofit/>
          </a:bodyPr>
          <a:lstStyle/>
          <a:p>
            <a:pPr>
              <a:lnSpc>
                <a:spcPct val="80000"/>
              </a:lnSpc>
              <a:spcBef>
                <a:spcPts val="0"/>
              </a:spcBef>
              <a:buClr>
                <a:schemeClr val="dk1"/>
              </a:buClr>
              <a:buSzPts val="2400"/>
            </a:pPr>
            <a:r>
              <a:rPr lang="fr-BE" sz="2400"/>
              <a:t>Programmez un feu de signalisation lié à une voiture autonome</a:t>
            </a:r>
            <a:endParaRPr/>
          </a:p>
          <a:p>
            <a:pPr lvl="1">
              <a:lnSpc>
                <a:spcPct val="80000"/>
              </a:lnSpc>
              <a:buClr>
                <a:schemeClr val="dk1"/>
              </a:buClr>
              <a:buSzPts val="2400"/>
            </a:pPr>
            <a:r>
              <a:rPr lang="fr-BE" sz="2400"/>
              <a:t>Définissez la classe </a:t>
            </a:r>
            <a:r>
              <a:rPr lang="fr-BE" sz="2400">
                <a:solidFill>
                  <a:srgbClr val="996633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Light</a:t>
            </a:r>
            <a:endParaRPr>
              <a:solidFill>
                <a:srgbClr val="996633"/>
              </a:solidFill>
              <a:latin typeface="Consolas" panose="020B0609020204030204" pitchFamily="49" charset="0"/>
            </a:endParaRPr>
          </a:p>
          <a:p>
            <a:pPr lvl="1">
              <a:lnSpc>
                <a:spcPct val="80000"/>
              </a:lnSpc>
              <a:buClr>
                <a:schemeClr val="dk1"/>
              </a:buClr>
              <a:buSzPts val="2400"/>
            </a:pPr>
            <a:r>
              <a:rPr lang="fr-BE" sz="2400"/>
              <a:t>Définissez la classe </a:t>
            </a:r>
            <a:r>
              <a:rPr lang="fr-BE" sz="2400">
                <a:solidFill>
                  <a:schemeClr val="accent6">
                    <a:lumMod val="25000"/>
                  </a:schemeClr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Car</a:t>
            </a:r>
            <a:endParaRPr>
              <a:solidFill>
                <a:schemeClr val="accent6">
                  <a:lumMod val="25000"/>
                </a:schemeClr>
              </a:solidFill>
              <a:latin typeface="Consolas" panose="020B0609020204030204" pitchFamily="49" charset="0"/>
            </a:endParaRPr>
          </a:p>
          <a:p>
            <a:pPr lvl="1">
              <a:lnSpc>
                <a:spcPct val="80000"/>
              </a:lnSpc>
              <a:buClr>
                <a:schemeClr val="accent2"/>
              </a:buClr>
              <a:buSzPts val="2400"/>
            </a:pPr>
            <a:r>
              <a:rPr lang="fr-BE" sz="2400">
                <a:solidFill>
                  <a:schemeClr val="accent2"/>
                </a:solidFill>
              </a:rPr>
              <a:t>Le feu commande la voiture</a:t>
            </a:r>
            <a:r>
              <a:rPr lang="fr-BE" sz="2400"/>
              <a:t> (méthodes </a:t>
            </a:r>
            <a:r>
              <a:rPr lang="fr-BE" sz="2400">
                <a:solidFill>
                  <a:srgbClr val="996633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start</a:t>
            </a:r>
            <a:r>
              <a:rPr lang="fr-BE"/>
              <a:t>, </a:t>
            </a:r>
            <a:r>
              <a:rPr lang="fr-BE" sz="2400">
                <a:solidFill>
                  <a:srgbClr val="996633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stop</a:t>
            </a:r>
            <a:r>
              <a:rPr lang="fr-BE" sz="2400"/>
              <a:t>)</a:t>
            </a:r>
            <a:endParaRPr/>
          </a:p>
          <a:p>
            <a:pPr lvl="1">
              <a:lnSpc>
                <a:spcPct val="80000"/>
              </a:lnSpc>
              <a:buClr>
                <a:schemeClr val="dk1"/>
              </a:buClr>
              <a:buSzPts val="2400"/>
            </a:pPr>
            <a:r>
              <a:rPr lang="fr-BE" sz="2400"/>
              <a:t>Corrigés : 3 versions</a:t>
            </a:r>
            <a:endParaRPr/>
          </a:p>
          <a:p>
            <a:pPr lvl="2">
              <a:lnSpc>
                <a:spcPct val="80000"/>
              </a:lnSpc>
              <a:buClr>
                <a:schemeClr val="dk1"/>
              </a:buClr>
              <a:buSzPts val="2000"/>
            </a:pPr>
            <a:r>
              <a:rPr lang="fr-BE" sz="2000"/>
              <a:t>attributs publics</a:t>
            </a:r>
            <a:endParaRPr/>
          </a:p>
          <a:p>
            <a:pPr lvl="2">
              <a:lnSpc>
                <a:spcPct val="80000"/>
              </a:lnSpc>
              <a:buClr>
                <a:schemeClr val="dk1"/>
              </a:buClr>
              <a:buSzPts val="2000"/>
            </a:pPr>
            <a:r>
              <a:rPr lang="fr-BE" sz="2000"/>
              <a:t>attributs privés, get/set classique</a:t>
            </a:r>
            <a:endParaRPr/>
          </a:p>
          <a:p>
            <a:pPr lvl="2">
              <a:lnSpc>
                <a:spcPct val="80000"/>
              </a:lnSpc>
              <a:buClr>
                <a:schemeClr val="dk1"/>
              </a:buClr>
              <a:buSzPts val="2000"/>
            </a:pPr>
            <a:r>
              <a:rPr lang="fr-BE" sz="2000"/>
              <a:t>attributs privés, get/set décorateur)</a:t>
            </a:r>
            <a:endParaRPr/>
          </a:p>
          <a:p>
            <a:pPr>
              <a:lnSpc>
                <a:spcPct val="80000"/>
              </a:lnSpc>
              <a:buClr>
                <a:schemeClr val="dk1"/>
              </a:buClr>
              <a:buSzPts val="2200"/>
            </a:pPr>
            <a:r>
              <a:rPr lang="fr-BE" sz="2200"/>
              <a:t>Output</a:t>
            </a:r>
            <a:endParaRPr/>
          </a:p>
          <a:p>
            <a:pPr marL="457189" lvl="1" indent="0">
              <a:lnSpc>
                <a:spcPct val="80000"/>
              </a:lnSpc>
              <a:spcBef>
                <a:spcPts val="0"/>
              </a:spcBef>
              <a:buClr>
                <a:srgbClr val="A87235"/>
              </a:buClr>
              <a:buSzPts val="2000"/>
              <a:buNone/>
            </a:pPr>
            <a:r>
              <a:rPr lang="fr-BE" sz="2000" i="1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Light: RED, follow Peugeot</a:t>
            </a:r>
            <a:endParaRPr>
              <a:latin typeface="Consolas" panose="020B0609020204030204" pitchFamily="49" charset="0"/>
            </a:endParaRPr>
          </a:p>
          <a:p>
            <a:pPr marL="457189" lvl="1" indent="0">
              <a:lnSpc>
                <a:spcPct val="80000"/>
              </a:lnSpc>
              <a:spcBef>
                <a:spcPts val="0"/>
              </a:spcBef>
              <a:buClr>
                <a:srgbClr val="54391A"/>
              </a:buClr>
              <a:buSzPts val="2000"/>
              <a:buNone/>
            </a:pPr>
            <a:r>
              <a:rPr lang="fr-BE" sz="2000" i="1">
                <a:solidFill>
                  <a:srgbClr val="54391A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Peugeot: waiting green light</a:t>
            </a:r>
            <a:endParaRPr>
              <a:latin typeface="Consolas" panose="020B0609020204030204" pitchFamily="49" charset="0"/>
            </a:endParaRPr>
          </a:p>
          <a:p>
            <a:pPr marL="457189" lvl="1" indent="0">
              <a:lnSpc>
                <a:spcPct val="80000"/>
              </a:lnSpc>
              <a:spcBef>
                <a:spcPts val="0"/>
              </a:spcBef>
              <a:buClr>
                <a:srgbClr val="A87235"/>
              </a:buClr>
              <a:buSzPts val="2000"/>
              <a:buNone/>
            </a:pPr>
            <a:r>
              <a:rPr lang="fr-BE" sz="2000" i="1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Light: GREEN, follow Peugeot</a:t>
            </a:r>
            <a:endParaRPr>
              <a:latin typeface="Consolas" panose="020B0609020204030204" pitchFamily="49" charset="0"/>
            </a:endParaRPr>
          </a:p>
          <a:p>
            <a:pPr marL="457189" lvl="1" indent="0">
              <a:lnSpc>
                <a:spcPct val="80000"/>
              </a:lnSpc>
              <a:spcBef>
                <a:spcPts val="0"/>
              </a:spcBef>
              <a:buClr>
                <a:srgbClr val="54391A"/>
              </a:buClr>
              <a:buSzPts val="2000"/>
              <a:buNone/>
            </a:pPr>
            <a:r>
              <a:rPr lang="fr-BE" sz="2000" i="1">
                <a:solidFill>
                  <a:srgbClr val="54391A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Peugeot: running on the road</a:t>
            </a:r>
            <a:endParaRPr sz="2000" i="1">
              <a:solidFill>
                <a:srgbClr val="A87235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457189" lvl="1" indent="0">
              <a:lnSpc>
                <a:spcPct val="80000"/>
              </a:lnSpc>
              <a:spcBef>
                <a:spcPts val="0"/>
              </a:spcBef>
              <a:buClr>
                <a:srgbClr val="A87235"/>
              </a:buClr>
              <a:buSzPts val="2000"/>
              <a:buNone/>
            </a:pPr>
            <a:r>
              <a:rPr lang="fr-BE" sz="2000" i="1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Light: YELLOW; follow Peugeot</a:t>
            </a:r>
            <a:endParaRPr>
              <a:latin typeface="Consolas" panose="020B0609020204030204" pitchFamily="49" charset="0"/>
            </a:endParaRPr>
          </a:p>
          <a:p>
            <a:pPr marL="457189" lvl="1" indent="0">
              <a:lnSpc>
                <a:spcPct val="80000"/>
              </a:lnSpc>
              <a:spcBef>
                <a:spcPts val="0"/>
              </a:spcBef>
              <a:buClr>
                <a:srgbClr val="54391A"/>
              </a:buClr>
              <a:buSzPts val="2000"/>
              <a:buNone/>
            </a:pPr>
            <a:r>
              <a:rPr lang="fr-BE" sz="2000" i="1">
                <a:solidFill>
                  <a:srgbClr val="54391A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Peugeot : running on the road</a:t>
            </a:r>
            <a:endParaRPr>
              <a:latin typeface="Consolas" panose="020B0609020204030204" pitchFamily="49" charset="0"/>
            </a:endParaRPr>
          </a:p>
          <a:p>
            <a:pPr marL="457189" lvl="1" indent="0">
              <a:lnSpc>
                <a:spcPct val="80000"/>
              </a:lnSpc>
              <a:spcBef>
                <a:spcPts val="0"/>
              </a:spcBef>
              <a:buClr>
                <a:srgbClr val="A87235"/>
              </a:buClr>
              <a:buSzPts val="2000"/>
              <a:buNone/>
            </a:pPr>
            <a:r>
              <a:rPr lang="fr-BE" sz="2000" i="1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Light : RED, follow Peugeot</a:t>
            </a:r>
            <a:endParaRPr>
              <a:latin typeface="Consolas" panose="020B0609020204030204" pitchFamily="49" charset="0"/>
            </a:endParaRPr>
          </a:p>
          <a:p>
            <a:pPr marL="457189" lvl="1" indent="0">
              <a:lnSpc>
                <a:spcPct val="80000"/>
              </a:lnSpc>
              <a:spcBef>
                <a:spcPts val="0"/>
              </a:spcBef>
              <a:buClr>
                <a:srgbClr val="54391A"/>
              </a:buClr>
              <a:buSzPts val="2000"/>
              <a:buNone/>
            </a:pPr>
            <a:r>
              <a:rPr lang="fr-BE" sz="2000" i="1">
                <a:solidFill>
                  <a:srgbClr val="54391A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Peugeot : waiting green light</a:t>
            </a:r>
            <a:endParaRPr>
              <a:latin typeface="Consolas" panose="020B0609020204030204" pitchFamily="49" charset="0"/>
            </a:endParaRPr>
          </a:p>
          <a:p>
            <a:pPr marL="457189" lvl="1" indent="0">
              <a:lnSpc>
                <a:spcPct val="80000"/>
              </a:lnSpc>
              <a:spcBef>
                <a:spcPts val="0"/>
              </a:spcBef>
              <a:buClr>
                <a:srgbClr val="A87235"/>
              </a:buClr>
              <a:buSzPts val="2000"/>
              <a:buNone/>
            </a:pPr>
            <a:r>
              <a:rPr lang="fr-BE" sz="2000" i="1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Light : GREEN, follow Peugeot</a:t>
            </a:r>
            <a:endParaRPr>
              <a:latin typeface="Consolas" panose="020B0609020204030204" pitchFamily="49" charset="0"/>
            </a:endParaRPr>
          </a:p>
          <a:p>
            <a:pPr marL="457189" lvl="1" indent="0">
              <a:lnSpc>
                <a:spcPct val="80000"/>
              </a:lnSpc>
              <a:spcBef>
                <a:spcPts val="0"/>
              </a:spcBef>
              <a:buClr>
                <a:srgbClr val="54391A"/>
              </a:buClr>
              <a:buSzPts val="2000"/>
              <a:buNone/>
            </a:pPr>
            <a:r>
              <a:rPr lang="fr-BE" sz="2000" i="1">
                <a:solidFill>
                  <a:srgbClr val="54391A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Peugeot : running on the road</a:t>
            </a:r>
            <a:endParaRPr sz="2000">
              <a:solidFill>
                <a:srgbClr val="54391A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>
              <a:lnSpc>
                <a:spcPct val="80000"/>
              </a:lnSpc>
              <a:buClr>
                <a:schemeClr val="dk1"/>
              </a:buClr>
              <a:buSzPts val="2200"/>
            </a:pPr>
            <a:r>
              <a:rPr lang="fr-BE" sz="2200"/>
              <a:t>Input</a:t>
            </a:r>
            <a:endParaRPr/>
          </a:p>
          <a:p>
            <a:pPr marL="457189" lvl="1" indent="0">
              <a:lnSpc>
                <a:spcPct val="80000"/>
              </a:lnSpc>
              <a:buClr>
                <a:srgbClr val="54391A"/>
              </a:buClr>
              <a:buSzPts val="2200"/>
              <a:buNone/>
            </a:pPr>
            <a:r>
              <a:rPr lang="fr-BE" sz="2200">
                <a:solidFill>
                  <a:srgbClr val="54391A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voiture_A = Car("Peugeot")</a:t>
            </a:r>
            <a:endParaRPr>
              <a:latin typeface="Consolas" panose="020B0609020204030204" pitchFamily="49" charset="0"/>
            </a:endParaRPr>
          </a:p>
          <a:p>
            <a:pPr marL="457189" lvl="1" indent="0">
              <a:lnSpc>
                <a:spcPct val="80000"/>
              </a:lnSpc>
              <a:buClr>
                <a:srgbClr val="A87235"/>
              </a:buClr>
              <a:buSzPts val="2200"/>
              <a:buNone/>
            </a:pPr>
            <a:r>
              <a:rPr lang="fr-BE" sz="22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feu01 = Light(voiture_A)</a:t>
            </a:r>
            <a:endParaRPr>
              <a:latin typeface="Consolas" panose="020B0609020204030204" pitchFamily="49" charset="0"/>
            </a:endParaRPr>
          </a:p>
          <a:p>
            <a:pPr marL="457189" lvl="1" indent="0">
              <a:lnSpc>
                <a:spcPct val="80000"/>
              </a:lnSpc>
              <a:buClr>
                <a:srgbClr val="A87235"/>
              </a:buClr>
              <a:buSzPts val="2200"/>
              <a:buNone/>
            </a:pPr>
            <a:r>
              <a:rPr lang="fr-BE" sz="22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print(feu01)</a:t>
            </a:r>
            <a:endParaRPr>
              <a:latin typeface="Consolas" panose="020B0609020204030204" pitchFamily="49" charset="0"/>
            </a:endParaRPr>
          </a:p>
          <a:p>
            <a:pPr marL="457189" lvl="1" indent="0">
              <a:lnSpc>
                <a:spcPct val="80000"/>
              </a:lnSpc>
              <a:buClr>
                <a:srgbClr val="54391A"/>
              </a:buClr>
              <a:buSzPts val="2200"/>
              <a:buNone/>
            </a:pPr>
            <a:r>
              <a:rPr lang="fr-BE" sz="2200">
                <a:solidFill>
                  <a:srgbClr val="54391A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print(voiture_A)</a:t>
            </a:r>
            <a:endParaRPr>
              <a:latin typeface="Consolas" panose="020B0609020204030204" pitchFamily="49" charset="0"/>
            </a:endParaRPr>
          </a:p>
          <a:p>
            <a:pPr marL="457189" lvl="1" indent="0">
              <a:lnSpc>
                <a:spcPct val="80000"/>
              </a:lnSpc>
              <a:buClr>
                <a:srgbClr val="A87235"/>
              </a:buClr>
              <a:buSzPts val="2200"/>
              <a:buNone/>
            </a:pPr>
            <a:r>
              <a:rPr lang="fr-BE" sz="22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for i in range(4):</a:t>
            </a:r>
            <a:endParaRPr>
              <a:latin typeface="Consolas" panose="020B0609020204030204" pitchFamily="49" charset="0"/>
            </a:endParaRPr>
          </a:p>
          <a:p>
            <a:pPr marL="457189" lvl="1" indent="0">
              <a:lnSpc>
                <a:spcPct val="80000"/>
              </a:lnSpc>
              <a:buClr>
                <a:srgbClr val="A87235"/>
              </a:buClr>
              <a:buSzPts val="2200"/>
              <a:buNone/>
            </a:pPr>
            <a:r>
              <a:rPr lang="fr-BE" sz="22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feu01.change()</a:t>
            </a:r>
            <a:endParaRPr>
              <a:latin typeface="Consolas" panose="020B0609020204030204" pitchFamily="49" charset="0"/>
            </a:endParaRPr>
          </a:p>
          <a:p>
            <a:pPr marL="457189" lvl="1" indent="0">
              <a:lnSpc>
                <a:spcPct val="80000"/>
              </a:lnSpc>
              <a:buClr>
                <a:srgbClr val="A87235"/>
              </a:buClr>
              <a:buSzPts val="2200"/>
              <a:buNone/>
            </a:pPr>
            <a:r>
              <a:rPr lang="fr-BE" sz="22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print(feu01)</a:t>
            </a:r>
            <a:endParaRPr>
              <a:latin typeface="Consolas" panose="020B0609020204030204" pitchFamily="49" charset="0"/>
            </a:endParaRPr>
          </a:p>
          <a:p>
            <a:pPr marL="457189" lvl="1" indent="0">
              <a:lnSpc>
                <a:spcPct val="80000"/>
              </a:lnSpc>
              <a:buClr>
                <a:srgbClr val="A87235"/>
              </a:buClr>
              <a:buSzPts val="2200"/>
              <a:buNone/>
            </a:pPr>
            <a:r>
              <a:rPr lang="fr-BE" sz="22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</a:t>
            </a:r>
            <a:r>
              <a:rPr lang="fr-BE" sz="2200">
                <a:solidFill>
                  <a:srgbClr val="54391A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print(voiture_A)</a:t>
            </a:r>
            <a:endParaRPr>
              <a:latin typeface="Consolas" panose="020B0609020204030204" pitchFamily="49" charset="0"/>
            </a:endParaRPr>
          </a:p>
        </p:txBody>
      </p:sp>
      <p:pic>
        <p:nvPicPr>
          <p:cNvPr id="105" name="Google Shape;105;p8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224188" y="145834"/>
            <a:ext cx="1776744" cy="17641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400"/>
              <a:buFont typeface="Garamond"/>
              <a:buNone/>
            </a:pPr>
            <a:r>
              <a:rPr lang="fr-BE"/>
              <a:t>Exo 13-34-13 : two cars on the road</a:t>
            </a:r>
            <a:endParaRPr/>
          </a:p>
        </p:txBody>
      </p:sp>
      <p:sp>
        <p:nvSpPr>
          <p:cNvPr id="112" name="Google Shape;112;p9"/>
          <p:cNvSpPr txBox="1">
            <a:spLocks noGrp="1"/>
          </p:cNvSpPr>
          <p:nvPr>
            <p:ph idx="1"/>
          </p:nvPr>
        </p:nvSpPr>
        <p:spPr>
          <a:xfrm>
            <a:off x="452487" y="1433015"/>
            <a:ext cx="11419001" cy="4967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numCol="2" anchor="t" anchorCtr="0">
            <a:no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ts val="2400"/>
            </a:pPr>
            <a:r>
              <a:rPr lang="fr-BE" sz="2400"/>
              <a:t>Deux voitures autonomes</a:t>
            </a:r>
            <a:endParaRPr/>
          </a:p>
          <a:p>
            <a:pPr lvl="1">
              <a:buClr>
                <a:schemeClr val="dk1"/>
              </a:buClr>
              <a:buSzPts val="2000"/>
            </a:pPr>
            <a:r>
              <a:rPr lang="fr-BE" sz="2000"/>
              <a:t>Classe </a:t>
            </a:r>
            <a:r>
              <a:rPr lang="fr-BE" sz="2000">
                <a:solidFill>
                  <a:srgbClr val="996633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Car</a:t>
            </a:r>
            <a:endParaRPr>
              <a:solidFill>
                <a:srgbClr val="996633"/>
              </a:solidFill>
              <a:latin typeface="Consolas" panose="020B0609020204030204" pitchFamily="49" charset="0"/>
            </a:endParaRPr>
          </a:p>
          <a:p>
            <a:pPr lvl="1">
              <a:buClr>
                <a:schemeClr val="dk1"/>
              </a:buClr>
              <a:buSzPts val="2000"/>
            </a:pPr>
            <a:r>
              <a:rPr lang="fr-BE" sz="2000"/>
              <a:t>Une voiture A est déclarée, en position 0 km, avec vitesse 120 km/h.</a:t>
            </a:r>
            <a:endParaRPr/>
          </a:p>
          <a:p>
            <a:pPr lvl="1">
              <a:buClr>
                <a:schemeClr val="dk1"/>
              </a:buClr>
              <a:buSzPts val="2000"/>
            </a:pPr>
            <a:r>
              <a:rPr lang="fr-BE" sz="2000"/>
              <a:t>Une voiture B est déclarée, en position 10 km, avec vitesse 60 km/h.</a:t>
            </a:r>
            <a:endParaRPr/>
          </a:p>
          <a:p>
            <a:pPr lvl="1">
              <a:buClr>
                <a:schemeClr val="dk1"/>
              </a:buClr>
              <a:buSzPts val="2000"/>
            </a:pPr>
            <a:r>
              <a:rPr lang="fr-BE" sz="2000"/>
              <a:t>Les deux voitures sont amies et liées. </a:t>
            </a:r>
            <a:endParaRPr/>
          </a:p>
          <a:p>
            <a:pPr lvl="1">
              <a:buClr>
                <a:schemeClr val="dk1"/>
              </a:buClr>
              <a:buSzPts val="2000"/>
            </a:pPr>
            <a:r>
              <a:rPr lang="fr-BE" sz="2000"/>
              <a:t>Elles démarrent en même temps et vérifient à chaque instant laquelle est devant l'autre.</a:t>
            </a:r>
            <a:endParaRPr/>
          </a:p>
          <a:p>
            <a:pPr marL="927090" lvl="1" indent="-342900">
              <a:buClr>
                <a:schemeClr val="dk1"/>
              </a:buClr>
              <a:buSzPts val="2000"/>
            </a:pPr>
            <a:endParaRPr sz="2000"/>
          </a:p>
          <a:p>
            <a:pPr marL="927090" lvl="1" indent="-342900">
              <a:buClr>
                <a:schemeClr val="dk1"/>
              </a:buClr>
              <a:buSzPts val="2000"/>
            </a:pPr>
            <a:endParaRPr sz="2000"/>
          </a:p>
          <a:p>
            <a:pPr marL="927090" lvl="1" indent="-342900">
              <a:buClr>
                <a:schemeClr val="dk1"/>
              </a:buClr>
              <a:buSzPts val="2000"/>
            </a:pPr>
            <a:endParaRPr sz="2000"/>
          </a:p>
          <a:p>
            <a:pPr marL="927090" lvl="1" indent="-342900">
              <a:buClr>
                <a:schemeClr val="dk1"/>
              </a:buClr>
              <a:buSzPts val="2000"/>
            </a:pPr>
            <a:endParaRPr sz="2000"/>
          </a:p>
          <a:p>
            <a:pPr marL="927090" lvl="1" indent="-342900">
              <a:buClr>
                <a:schemeClr val="dk1"/>
              </a:buClr>
              <a:buSzPts val="2000"/>
            </a:pPr>
            <a:endParaRPr sz="2000"/>
          </a:p>
          <a:p>
            <a:pPr>
              <a:buClr>
                <a:schemeClr val="dk1"/>
              </a:buClr>
              <a:buSzPts val="2400"/>
            </a:pPr>
            <a:endParaRPr lang="fr-BE" sz="2400"/>
          </a:p>
          <a:p>
            <a:pPr>
              <a:buClr>
                <a:schemeClr val="dk1"/>
              </a:buClr>
              <a:buSzPts val="2400"/>
            </a:pPr>
            <a:r>
              <a:rPr lang="fr-BE" sz="2400"/>
              <a:t>Input </a:t>
            </a:r>
            <a:endParaRPr sz="1800"/>
          </a:p>
          <a:p>
            <a:pPr marL="457189" lvl="1" indent="0">
              <a:buClr>
                <a:srgbClr val="7F7F7F"/>
              </a:buClr>
              <a:buSzPts val="1800"/>
              <a:buNone/>
            </a:pPr>
            <a:r>
              <a:rPr lang="fr-BE" sz="1800">
                <a:solidFill>
                  <a:srgbClr val="7F7F7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# on déclare la voiture A</a:t>
            </a:r>
            <a:br>
              <a:rPr lang="fr-BE" sz="1800">
                <a:solidFill>
                  <a:srgbClr val="7F7F7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</a:br>
            <a:r>
              <a:rPr lang="fr-BE" sz="18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voiture_A = Car("A")</a:t>
            </a:r>
            <a:br>
              <a:rPr lang="fr-BE" sz="18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</a:br>
            <a:r>
              <a:rPr lang="fr-BE" sz="18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voiture_A.speed = 120</a:t>
            </a:r>
            <a:br>
              <a:rPr lang="fr-BE" sz="18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</a:br>
            <a:r>
              <a:rPr lang="fr-BE" sz="1800">
                <a:solidFill>
                  <a:srgbClr val="7F7F7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# on déclare la voiture B</a:t>
            </a:r>
            <a:r>
              <a:rPr lang="fr-BE" sz="18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/>
            </a:r>
            <a:br>
              <a:rPr lang="fr-BE" sz="18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</a:br>
            <a:r>
              <a:rPr lang="fr-BE" sz="18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voiture_B = Car("B", 10)</a:t>
            </a:r>
            <a:br>
              <a:rPr lang="fr-BE" sz="18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</a:br>
            <a:r>
              <a:rPr lang="fr-BE" sz="18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voiture_B.speed = 60</a:t>
            </a:r>
            <a:br>
              <a:rPr lang="fr-BE" sz="18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</a:br>
            <a:r>
              <a:rPr lang="fr-BE" sz="1800">
                <a:solidFill>
                  <a:srgbClr val="7F7F7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# on lie les deux voitures</a:t>
            </a:r>
            <a:r>
              <a:rPr lang="fr-BE" sz="18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/>
            </a:r>
            <a:br>
              <a:rPr lang="fr-BE" sz="18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</a:br>
            <a:r>
              <a:rPr lang="fr-BE" sz="18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voiture_B.friend = voiture_A</a:t>
            </a:r>
            <a:br>
              <a:rPr lang="fr-BE" sz="18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</a:br>
            <a:r>
              <a:rPr lang="fr-BE" sz="18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voiture_A.friend = voiture_B</a:t>
            </a:r>
            <a:br>
              <a:rPr lang="fr-BE" sz="18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</a:br>
            <a:r>
              <a:rPr lang="fr-BE" sz="18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print(voiture_A)</a:t>
            </a:r>
            <a:br>
              <a:rPr lang="fr-BE" sz="18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</a:br>
            <a:r>
              <a:rPr lang="fr-BE" sz="18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print(voiture_B)</a:t>
            </a:r>
            <a:br>
              <a:rPr lang="fr-BE" sz="18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</a:br>
            <a:r>
              <a:rPr lang="fr-BE" sz="18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for i in range(6):</a:t>
            </a:r>
            <a:br>
              <a:rPr lang="fr-BE" sz="18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</a:br>
            <a:r>
              <a:rPr lang="fr-BE" sz="18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 </a:t>
            </a:r>
            <a:r>
              <a:rPr lang="fr-BE" sz="1800">
                <a:solidFill>
                  <a:srgbClr val="7F7F7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# les voitures se mettent à rouler</a:t>
            </a:r>
            <a:br>
              <a:rPr lang="fr-BE" sz="1800">
                <a:solidFill>
                  <a:srgbClr val="7F7F7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</a:br>
            <a:r>
              <a:rPr lang="fr-BE" sz="1800">
                <a:solidFill>
                  <a:srgbClr val="7F7F7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 # duration = 1/12 h = 5 min</a:t>
            </a:r>
            <a:br>
              <a:rPr lang="fr-BE" sz="1800">
                <a:solidFill>
                  <a:srgbClr val="7F7F7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</a:br>
            <a:r>
              <a:rPr lang="fr-BE" sz="18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 voiture_A.duration = 1/12</a:t>
            </a:r>
            <a:br>
              <a:rPr lang="fr-BE" sz="18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</a:br>
            <a:r>
              <a:rPr lang="fr-BE" sz="18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 voiture_B.duration = 1/12</a:t>
            </a:r>
            <a:br>
              <a:rPr lang="fr-BE" sz="18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</a:br>
            <a:r>
              <a:rPr lang="fr-BE" sz="18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 print(voiture_A)</a:t>
            </a:r>
            <a:br>
              <a:rPr lang="fr-BE" sz="18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</a:br>
            <a:r>
              <a:rPr lang="fr-BE" sz="18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 print(voiture_B)</a:t>
            </a:r>
            <a:endParaRPr>
              <a:latin typeface="Consolas" panose="020B0609020204030204" pitchFamily="49" charset="0"/>
            </a:endParaRPr>
          </a:p>
        </p:txBody>
      </p:sp>
      <p:pic>
        <p:nvPicPr>
          <p:cNvPr id="113" name="Google Shape;113;p9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93107" y="145834"/>
            <a:ext cx="2865560" cy="16906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400"/>
              <a:buFont typeface="Garamond"/>
              <a:buNone/>
            </a:pPr>
            <a:r>
              <a:rPr lang="fr-BE"/>
              <a:t>Exo 13-34-13 : two cars on the road</a:t>
            </a:r>
            <a:endParaRPr/>
          </a:p>
        </p:txBody>
      </p:sp>
      <p:sp>
        <p:nvSpPr>
          <p:cNvPr id="119" name="Google Shape;119;p10"/>
          <p:cNvSpPr txBox="1">
            <a:spLocks noGrp="1"/>
          </p:cNvSpPr>
          <p:nvPr>
            <p:ph idx="1"/>
          </p:nvPr>
        </p:nvSpPr>
        <p:spPr>
          <a:xfrm>
            <a:off x="452487" y="2162085"/>
            <a:ext cx="11419001" cy="4330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numCol="2" anchor="t" anchorCtr="0">
            <a:no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ts val="2400"/>
            </a:pPr>
            <a:r>
              <a:rPr lang="fr-BE" sz="2400"/>
              <a:t>Output</a:t>
            </a:r>
            <a:endParaRPr/>
          </a:p>
          <a:p>
            <a:pPr marL="457189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A87235"/>
              </a:buClr>
              <a:buSzPts val="1800"/>
              <a:buNone/>
            </a:pPr>
            <a:r>
              <a:rPr lang="fr-BE" sz="1800" i="1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A: 120km/h, 0.0h,  0.0km, B beyond me</a:t>
            </a:r>
            <a:br>
              <a:rPr lang="fr-BE" sz="1800" i="1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</a:br>
            <a:r>
              <a:rPr lang="fr-BE" sz="1800" i="1">
                <a:solidFill>
                  <a:schemeClr val="accent2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B:  60km/h, 0.0h, 10.0km, A behind me</a:t>
            </a:r>
            <a:br>
              <a:rPr lang="fr-BE" sz="1800" i="1">
                <a:solidFill>
                  <a:schemeClr val="accent2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</a:br>
            <a:r>
              <a:rPr lang="fr-BE" sz="1800" i="1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/>
            </a:r>
            <a:br>
              <a:rPr lang="fr-BE" sz="1800" i="1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</a:br>
            <a:r>
              <a:rPr lang="fr-BE" sz="1800" i="1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A: 120km/h, 0.1h, 10.0km, B beyond me</a:t>
            </a:r>
            <a:br>
              <a:rPr lang="fr-BE" sz="1800" i="1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</a:br>
            <a:r>
              <a:rPr lang="fr-BE" sz="1800" i="1">
                <a:solidFill>
                  <a:schemeClr val="accent2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B:  60km/h, 0.1h, 15.0km, A behind me</a:t>
            </a:r>
            <a:br>
              <a:rPr lang="fr-BE" sz="1800" i="1">
                <a:solidFill>
                  <a:schemeClr val="accent2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</a:br>
            <a:r>
              <a:rPr lang="fr-BE" sz="1800" i="1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/>
            </a:r>
            <a:br>
              <a:rPr lang="fr-BE" sz="1800" i="1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</a:br>
            <a:r>
              <a:rPr lang="fr-BE" sz="1800" i="1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A: 120km/h, 0.2h, 20.0km, </a:t>
            </a:r>
            <a:r>
              <a:rPr lang="fr-BE" sz="1800" i="1">
                <a:solidFill>
                  <a:srgbClr val="54391A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B beyond me</a:t>
            </a:r>
            <a:r>
              <a:rPr lang="fr-BE" sz="1800" i="1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/>
            </a:r>
            <a:br>
              <a:rPr lang="fr-BE" sz="1800" i="1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</a:br>
            <a:r>
              <a:rPr lang="fr-BE" sz="1800" i="1">
                <a:solidFill>
                  <a:schemeClr val="accent2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B:  60km/h, 0.2h, 20.0km, </a:t>
            </a:r>
            <a:r>
              <a:rPr lang="fr-BE" sz="1800" i="1">
                <a:solidFill>
                  <a:srgbClr val="54391A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A beyond me</a:t>
            </a:r>
            <a:br>
              <a:rPr lang="fr-BE" sz="1800" i="1">
                <a:solidFill>
                  <a:srgbClr val="54391A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</a:br>
            <a:r>
              <a:rPr lang="fr-BE" sz="1800" i="1">
                <a:solidFill>
                  <a:srgbClr val="54391A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/>
            </a:r>
            <a:br>
              <a:rPr lang="fr-BE" sz="1800" i="1">
                <a:solidFill>
                  <a:srgbClr val="54391A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</a:br>
            <a:r>
              <a:rPr lang="fr-BE" sz="1800" i="1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A: 120km/h, 0.2h, 30.0km, B behind me</a:t>
            </a:r>
            <a:br>
              <a:rPr lang="fr-BE" sz="1800" i="1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</a:br>
            <a:r>
              <a:rPr lang="fr-BE" sz="1800" i="1">
                <a:solidFill>
                  <a:schemeClr val="accent2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B:  60km/h, 0.2h, 25.0km, A beyond me</a:t>
            </a:r>
            <a:br>
              <a:rPr lang="fr-BE" sz="1800" i="1">
                <a:solidFill>
                  <a:schemeClr val="accent2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</a:br>
            <a:r>
              <a:rPr lang="fr-BE" sz="1800" i="1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/>
            </a:r>
            <a:br>
              <a:rPr lang="fr-BE" sz="1800" i="1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</a:br>
            <a:r>
              <a:rPr lang="fr-BE" sz="1800" i="1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A: 120km/h, 0.3h, 40.0km, B behind me</a:t>
            </a:r>
            <a:br>
              <a:rPr lang="fr-BE" sz="1800" i="1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</a:br>
            <a:r>
              <a:rPr lang="fr-BE" sz="1800" i="1">
                <a:solidFill>
                  <a:schemeClr val="accent2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B:  60km/h, 0.3h, 30.0km, A beyond me</a:t>
            </a:r>
            <a:br>
              <a:rPr lang="fr-BE" sz="1800" i="1">
                <a:solidFill>
                  <a:schemeClr val="accent2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</a:br>
            <a:r>
              <a:rPr lang="fr-BE" sz="1800" i="1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/>
            </a:r>
            <a:br>
              <a:rPr lang="fr-BE" sz="1800" i="1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</a:br>
            <a:r>
              <a:rPr lang="fr-BE" sz="1800" i="1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A: 120km/h, 0.4h, 50.0km, B behind me</a:t>
            </a:r>
            <a:br>
              <a:rPr lang="fr-BE" sz="1800" i="1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</a:br>
            <a:r>
              <a:rPr lang="fr-BE" sz="1800" i="1">
                <a:solidFill>
                  <a:schemeClr val="accent2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B:  60km/h, 0.4h, 35.0km, A beyond me</a:t>
            </a:r>
            <a:br>
              <a:rPr lang="fr-BE" sz="1800" i="1">
                <a:solidFill>
                  <a:schemeClr val="accent2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</a:br>
            <a:r>
              <a:rPr lang="fr-BE" sz="1800" i="1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/>
            </a:r>
            <a:br>
              <a:rPr lang="fr-BE" sz="1800" i="1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</a:br>
            <a:r>
              <a:rPr lang="fr-BE" sz="1800" i="1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A: 120km/h, 0.5h, 60.0km, B behind me</a:t>
            </a:r>
            <a:br>
              <a:rPr lang="fr-BE" sz="1800" i="1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</a:br>
            <a:r>
              <a:rPr lang="fr-BE" sz="1800" i="1">
                <a:solidFill>
                  <a:schemeClr val="accent2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B:  60km/h, 0.5h, 40.0km, A beyond me</a:t>
            </a:r>
            <a:endParaRPr i="1">
              <a:latin typeface="Consolas" panose="020B0609020204030204" pitchFamily="49" charset="0"/>
            </a:endParaRPr>
          </a:p>
        </p:txBody>
      </p:sp>
      <p:pic>
        <p:nvPicPr>
          <p:cNvPr id="120" name="Google Shape;120;p10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93107" y="145834"/>
            <a:ext cx="2865560" cy="16906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400"/>
              <a:buFont typeface="Garamond"/>
              <a:buNone/>
            </a:pPr>
            <a:r>
              <a:rPr lang="fr-BE"/>
              <a:t>Section 13-35 : Association bi-directionnelle</a:t>
            </a:r>
            <a:endParaRPr/>
          </a:p>
        </p:txBody>
      </p:sp>
      <p:sp>
        <p:nvSpPr>
          <p:cNvPr id="60" name="Google Shape;60;p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</a:pPr>
            <a:endParaRPr/>
          </a:p>
        </p:txBody>
      </p:sp>
      <p:pic>
        <p:nvPicPr>
          <p:cNvPr id="3" name="Google Shape;66;p4">
            <a:extLst>
              <a:ext uri="{FF2B5EF4-FFF2-40B4-BE49-F238E27FC236}">
                <a16:creationId xmlns:a16="http://schemas.microsoft.com/office/drawing/2014/main" id="{B9EE11FF-BD39-DE44-F664-B5FAB67502CE}"/>
              </a:ext>
            </a:extLst>
          </p:cNvPr>
          <p:cNvPicPr preferRelativeResize="0">
            <a:picLocks noGrp="1"/>
          </p:cNvPicPr>
          <p:nvPr>
            <p:ph type="body" idx="4294967295"/>
          </p:nvPr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62" t="39635" r="562" b="45037"/>
          <a:stretch/>
        </p:blipFill>
        <p:spPr>
          <a:xfrm>
            <a:off x="814388" y="4589463"/>
            <a:ext cx="10387526" cy="139874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29795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400"/>
              <a:buFont typeface="Garamond"/>
              <a:buNone/>
            </a:pPr>
            <a:r>
              <a:rPr lang="fr-BE"/>
              <a:t>Exo 13-35-23 : Jungle</a:t>
            </a:r>
            <a:endParaRPr/>
          </a:p>
        </p:txBody>
      </p:sp>
      <p:pic>
        <p:nvPicPr>
          <p:cNvPr id="128" name="Google Shape;128;p11" descr="Buffalo Being Attacked by Lions in Serengeti National Park (1 of 2)"/>
          <p:cNvPicPr preferRelativeResize="0">
            <a:picLocks noGrp="1"/>
          </p:cNvPicPr>
          <p:nvPr>
            <p:ph sz="half" idx="1"/>
          </p:nvPr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0" y="1825625"/>
            <a:ext cx="5181600" cy="3440006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1"/>
          <p:cNvSpPr txBox="1">
            <a:spLocks noGrp="1"/>
          </p:cNvSpPr>
          <p:nvPr>
            <p:ph sz="half" idx="2"/>
          </p:nvPr>
        </p:nvSpPr>
        <p:spPr>
          <a:xfrm>
            <a:off x="6172200" y="1825625"/>
            <a:ext cx="5399116" cy="3689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fr-BE"/>
              <a:t>Ecrivez les classes </a:t>
            </a:r>
            <a:r>
              <a:rPr lang="fr-BE">
                <a:solidFill>
                  <a:srgbClr val="996633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Prey</a:t>
            </a:r>
            <a:r>
              <a:rPr lang="fr-BE"/>
              <a:t> et </a:t>
            </a:r>
            <a:r>
              <a:rPr lang="fr-BE">
                <a:solidFill>
                  <a:srgbClr val="996633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Predator</a:t>
            </a:r>
            <a:r>
              <a:rPr lang="fr-BE"/>
              <a:t> correspondant à ce scénario.</a:t>
            </a:r>
            <a:endParaRPr/>
          </a:p>
          <a:p>
            <a:pPr>
              <a:buClr>
                <a:schemeClr val="dk1"/>
              </a:buClr>
              <a:buSzPct val="100000"/>
            </a:pPr>
            <a:r>
              <a:rPr lang="fr-BE"/>
              <a:t>Un seul prédateur et une seule proie.</a:t>
            </a:r>
            <a:endParaRPr/>
          </a:p>
          <a:p>
            <a:pPr>
              <a:buClr>
                <a:schemeClr val="dk1"/>
              </a:buClr>
              <a:buSzPct val="100000"/>
            </a:pPr>
            <a:r>
              <a:rPr lang="fr-BE"/>
              <a:t>Remarque : le code appelant, que l'on pourrait comparer à la jungle, crée les objets </a:t>
            </a:r>
            <a:r>
              <a:rPr lang="fr-BE">
                <a:solidFill>
                  <a:srgbClr val="996633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Predator</a:t>
            </a:r>
            <a:r>
              <a:rPr lang="fr-BE"/>
              <a:t> et </a:t>
            </a:r>
            <a:r>
              <a:rPr lang="fr-BE">
                <a:solidFill>
                  <a:srgbClr val="996633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Prey</a:t>
            </a:r>
            <a:r>
              <a:rPr lang="fr-BE"/>
              <a:t>.</a:t>
            </a:r>
            <a:endParaRPr/>
          </a:p>
        </p:txBody>
      </p:sp>
      <p:pic>
        <p:nvPicPr>
          <p:cNvPr id="127" name="Google Shape;127;p11"/>
          <p:cNvPicPr preferRelativeResize="0"/>
          <p:nvPr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8131" b="43939"/>
          <a:stretch/>
        </p:blipFill>
        <p:spPr>
          <a:xfrm>
            <a:off x="3429000" y="5855791"/>
            <a:ext cx="5795356" cy="912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400"/>
              <a:buFont typeface="Garamond"/>
              <a:buNone/>
            </a:pPr>
            <a:r>
              <a:rPr lang="fr-BE"/>
              <a:t>Exo 13-35-23 : Jungle</a:t>
            </a:r>
            <a:endParaRPr/>
          </a:p>
        </p:txBody>
      </p:sp>
      <p:sp>
        <p:nvSpPr>
          <p:cNvPr id="134" name="Google Shape;134;p12"/>
          <p:cNvSpPr txBox="1">
            <a:spLocks noGrp="1"/>
          </p:cNvSpPr>
          <p:nvPr>
            <p:ph sz="half" idx="1"/>
          </p:nvPr>
        </p:nvSpPr>
        <p:spPr>
          <a:xfrm>
            <a:off x="509954" y="1825625"/>
            <a:ext cx="5509846" cy="4351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ts val="2000"/>
            </a:pPr>
            <a:r>
              <a:rPr lang="fr-BE" sz="2000" dirty="0"/>
              <a:t>INPUT</a:t>
            </a:r>
            <a:endParaRPr sz="2000" b="1" dirty="0">
              <a:solidFill>
                <a:srgbClr val="54391A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4391A"/>
              </a:buClr>
              <a:buSzPts val="2000"/>
              <a:buNone/>
            </a:pPr>
            <a:r>
              <a:rPr lang="fr-BE" sz="2000" dirty="0">
                <a:solidFill>
                  <a:srgbClr val="54391A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lion</a:t>
            </a:r>
            <a:r>
              <a:rPr lang="fr-BE" sz="2000" dirty="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= </a:t>
            </a:r>
            <a:r>
              <a:rPr lang="fr-BE" sz="2000" dirty="0" err="1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Predator</a:t>
            </a:r>
            <a:r>
              <a:rPr lang="fr-BE" sz="2000" dirty="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(0) </a:t>
            </a:r>
            <a:r>
              <a:rPr lang="fr-BE" sz="2000" dirty="0">
                <a:solidFill>
                  <a:srgbClr val="7F7F7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position 0</a:t>
            </a:r>
            <a:endParaRPr dirty="0"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</a:pPr>
            <a:r>
              <a:rPr lang="fr-BE" sz="2000" dirty="0">
                <a:solidFill>
                  <a:schemeClr val="accent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buffle</a:t>
            </a:r>
            <a:r>
              <a:rPr lang="fr-BE" sz="2000" dirty="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= Prey(100) </a:t>
            </a:r>
            <a:r>
              <a:rPr lang="fr-BE" sz="2000" dirty="0">
                <a:solidFill>
                  <a:srgbClr val="7F7F7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position 100</a:t>
            </a:r>
            <a:endParaRPr sz="2000" dirty="0">
              <a:solidFill>
                <a:srgbClr val="A87235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4391A"/>
              </a:buClr>
              <a:buSzPts val="2000"/>
              <a:buNone/>
            </a:pPr>
            <a:r>
              <a:rPr lang="fr-BE" sz="2000" dirty="0" err="1">
                <a:solidFill>
                  <a:srgbClr val="54391A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lion</a:t>
            </a:r>
            <a:r>
              <a:rPr lang="fr-BE" sz="2000" dirty="0" err="1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.</a:t>
            </a:r>
            <a:r>
              <a:rPr lang="fr-BE" sz="2000" dirty="0" err="1">
                <a:solidFill>
                  <a:srgbClr val="54391A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set_prey</a:t>
            </a:r>
            <a:r>
              <a:rPr lang="fr-BE" sz="2000" dirty="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(</a:t>
            </a:r>
            <a:r>
              <a:rPr lang="fr-BE" sz="2000" dirty="0">
                <a:solidFill>
                  <a:schemeClr val="accent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buffle</a:t>
            </a:r>
            <a:r>
              <a:rPr lang="fr-BE" sz="2000" dirty="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)</a:t>
            </a:r>
            <a:endParaRPr dirty="0"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</a:pPr>
            <a:r>
              <a:rPr lang="fr-BE" sz="2000" dirty="0" err="1">
                <a:solidFill>
                  <a:schemeClr val="accent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buffle.set_predator</a:t>
            </a:r>
            <a:r>
              <a:rPr lang="fr-BE" sz="2000" dirty="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(</a:t>
            </a:r>
            <a:r>
              <a:rPr lang="fr-BE" sz="2000" dirty="0">
                <a:solidFill>
                  <a:srgbClr val="54391A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lion</a:t>
            </a:r>
            <a:r>
              <a:rPr lang="fr-BE" sz="2000" dirty="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)</a:t>
            </a:r>
            <a:endParaRPr dirty="0"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87235"/>
              </a:buClr>
              <a:buSzPts val="2000"/>
              <a:buNone/>
            </a:pPr>
            <a:r>
              <a:rPr lang="fr-BE" sz="2000" dirty="0" err="1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while</a:t>
            </a:r>
            <a:r>
              <a:rPr lang="fr-BE" sz="2000" dirty="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</a:t>
            </a:r>
            <a:r>
              <a:rPr lang="fr-BE" sz="2000" dirty="0" err="1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True</a:t>
            </a:r>
            <a:r>
              <a:rPr lang="fr-BE" sz="2000" dirty="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:</a:t>
            </a:r>
            <a:endParaRPr dirty="0"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87235"/>
              </a:buClr>
              <a:buSzPts val="2000"/>
              <a:buNone/>
            </a:pPr>
            <a:r>
              <a:rPr lang="fr-BE" sz="2000" dirty="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</a:t>
            </a:r>
            <a:r>
              <a:rPr lang="fr-BE" sz="2000" dirty="0" err="1">
                <a:solidFill>
                  <a:srgbClr val="54391A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lion</a:t>
            </a:r>
            <a:r>
              <a:rPr lang="fr-BE" sz="2000" dirty="0" err="1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.</a:t>
            </a:r>
            <a:r>
              <a:rPr lang="fr-BE" sz="2000" dirty="0" err="1">
                <a:solidFill>
                  <a:srgbClr val="54391A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move_to_prey</a:t>
            </a:r>
            <a:r>
              <a:rPr lang="fr-BE" sz="2000" dirty="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()</a:t>
            </a:r>
            <a:endParaRPr dirty="0"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87235"/>
              </a:buClr>
              <a:buSzPts val="2000"/>
              <a:buNone/>
            </a:pPr>
            <a:r>
              <a:rPr lang="fr-BE" sz="2000" dirty="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</a:t>
            </a:r>
            <a:r>
              <a:rPr lang="fr-BE" sz="2000" dirty="0">
                <a:solidFill>
                  <a:schemeClr val="accent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</a:t>
            </a:r>
            <a:r>
              <a:rPr lang="fr-BE" sz="2000" dirty="0" err="1">
                <a:solidFill>
                  <a:schemeClr val="accent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buffle.escape</a:t>
            </a:r>
            <a:r>
              <a:rPr lang="fr-BE" sz="2000" dirty="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()</a:t>
            </a:r>
            <a:endParaRPr dirty="0"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87235"/>
              </a:buClr>
              <a:buSzPts val="2000"/>
              <a:buNone/>
            </a:pPr>
            <a:r>
              <a:rPr lang="fr-BE" sz="2000" dirty="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if </a:t>
            </a:r>
            <a:r>
              <a:rPr lang="fr-BE" sz="2000" dirty="0" err="1">
                <a:solidFill>
                  <a:srgbClr val="54391A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lion</a:t>
            </a:r>
            <a:r>
              <a:rPr lang="fr-BE" sz="2000" dirty="0" err="1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.</a:t>
            </a:r>
            <a:r>
              <a:rPr lang="fr-BE" sz="2000" dirty="0" err="1">
                <a:solidFill>
                  <a:srgbClr val="54391A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prey_caught</a:t>
            </a:r>
            <a:r>
              <a:rPr lang="fr-BE" sz="2000" dirty="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:</a:t>
            </a:r>
            <a:endParaRPr dirty="0"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87235"/>
              </a:buClr>
              <a:buSzPts val="2000"/>
              <a:buNone/>
            </a:pPr>
            <a:r>
              <a:rPr lang="fr-BE" sz="2000" dirty="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		</a:t>
            </a:r>
            <a:r>
              <a:rPr lang="fr-BE" sz="2000" dirty="0" err="1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print</a:t>
            </a:r>
            <a:r>
              <a:rPr lang="fr-BE" sz="2000" dirty="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("Bon appétit !")</a:t>
            </a:r>
            <a:endParaRPr dirty="0"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87235"/>
              </a:buClr>
              <a:buSzPts val="2000"/>
              <a:buNone/>
            </a:pPr>
            <a:r>
              <a:rPr lang="fr-BE" sz="2000" dirty="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	break</a:t>
            </a:r>
            <a:endParaRPr dirty="0"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 b="1" dirty="0">
              <a:solidFill>
                <a:srgbClr val="A87235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35" name="Google Shape;135;p12"/>
          <p:cNvSpPr txBox="1">
            <a:spLocks noGrp="1"/>
          </p:cNvSpPr>
          <p:nvPr>
            <p:ph sz="half" idx="2"/>
          </p:nvPr>
        </p:nvSpPr>
        <p:spPr>
          <a:xfrm>
            <a:off x="6172200" y="1825625"/>
            <a:ext cx="6019800" cy="466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ts val="2000"/>
            </a:pPr>
            <a:r>
              <a:rPr lang="fr-BE" sz="2000" dirty="0"/>
              <a:t>OUTPUT</a:t>
            </a:r>
            <a:endParaRPr dirty="0"/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fr-BE" sz="2000" i="1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predator</a:t>
            </a:r>
            <a:r>
              <a:rPr lang="fr-BE" sz="2000" i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: 10 / </a:t>
            </a:r>
            <a:r>
              <a:rPr lang="fr-BE" sz="2000" i="1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prey</a:t>
            </a:r>
            <a:r>
              <a:rPr lang="fr-BE" sz="2000" i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: quiet 100</a:t>
            </a:r>
            <a:endParaRPr i="1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fr-BE" sz="2000" i="1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predator</a:t>
            </a:r>
            <a:r>
              <a:rPr lang="fr-BE" sz="2000" i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: 20 / </a:t>
            </a:r>
            <a:r>
              <a:rPr lang="fr-BE" sz="2000" i="1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prey</a:t>
            </a:r>
            <a:r>
              <a:rPr lang="fr-BE" sz="2000" i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: quiet 100</a:t>
            </a:r>
            <a:endParaRPr i="1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fr-BE" sz="2000" i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…</a:t>
            </a:r>
            <a:endParaRPr i="1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fr-BE" sz="2000" i="1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predator</a:t>
            </a:r>
            <a:r>
              <a:rPr lang="fr-BE" sz="2000" i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: 80 / </a:t>
            </a:r>
            <a:r>
              <a:rPr lang="fr-BE" sz="2000" i="1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prey</a:t>
            </a:r>
            <a:r>
              <a:rPr lang="fr-BE" sz="2000" i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: </a:t>
            </a:r>
            <a:r>
              <a:rPr lang="fr-BE" sz="2000" i="1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escaping</a:t>
            </a:r>
            <a:r>
              <a:rPr lang="fr-BE" sz="2000" i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105</a:t>
            </a:r>
            <a:endParaRPr i="1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fr-BE" sz="2000" i="1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predator</a:t>
            </a:r>
            <a:r>
              <a:rPr lang="fr-BE" sz="2000" i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: 90 / </a:t>
            </a:r>
            <a:r>
              <a:rPr lang="fr-BE" sz="2000" i="1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prey</a:t>
            </a:r>
            <a:r>
              <a:rPr lang="fr-BE" sz="2000" i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: </a:t>
            </a:r>
            <a:r>
              <a:rPr lang="fr-BE" sz="2000" i="1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escaping</a:t>
            </a:r>
            <a:r>
              <a:rPr lang="fr-BE" sz="2000" i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110</a:t>
            </a:r>
            <a:endParaRPr i="1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fr-BE" sz="2000" i="1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predator</a:t>
            </a:r>
            <a:r>
              <a:rPr lang="fr-BE" sz="2000" i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: 100 / </a:t>
            </a:r>
            <a:r>
              <a:rPr lang="fr-BE" sz="2000" i="1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prey</a:t>
            </a:r>
            <a:r>
              <a:rPr lang="fr-BE" sz="2000" i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: </a:t>
            </a:r>
            <a:r>
              <a:rPr lang="fr-BE" sz="2000" i="1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escaping</a:t>
            </a:r>
            <a:r>
              <a:rPr lang="fr-BE" sz="2000" i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115</a:t>
            </a:r>
            <a:endParaRPr i="1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fr-BE" sz="2000" i="1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predator</a:t>
            </a:r>
            <a:r>
              <a:rPr lang="fr-BE" sz="2000" i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: 110 / </a:t>
            </a:r>
            <a:r>
              <a:rPr lang="fr-BE" sz="2000" i="1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prey</a:t>
            </a:r>
            <a:r>
              <a:rPr lang="fr-BE" sz="2000" i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: </a:t>
            </a:r>
            <a:r>
              <a:rPr lang="fr-BE" sz="2000" i="1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escaping</a:t>
            </a:r>
            <a:r>
              <a:rPr lang="fr-BE" sz="2000" i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120</a:t>
            </a:r>
            <a:endParaRPr i="1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fr-BE" sz="2000" i="1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predator</a:t>
            </a:r>
            <a:r>
              <a:rPr lang="fr-BE" sz="2000" i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: 120 / </a:t>
            </a:r>
            <a:r>
              <a:rPr lang="fr-BE" sz="2000" i="1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predator</a:t>
            </a:r>
            <a:r>
              <a:rPr lang="fr-BE" sz="2000" i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</a:t>
            </a:r>
            <a:r>
              <a:rPr lang="fr-BE" sz="2000" i="1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caught</a:t>
            </a:r>
            <a:r>
              <a:rPr lang="fr-BE" sz="2000" i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</a:t>
            </a:r>
            <a:r>
              <a:rPr lang="fr-BE" sz="2000" i="1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prey</a:t>
            </a:r>
            <a:endParaRPr i="1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</a:endParaRPr>
          </a:p>
        </p:txBody>
      </p:sp>
      <p:grpSp>
        <p:nvGrpSpPr>
          <p:cNvPr id="136" name="Google Shape;136;p12"/>
          <p:cNvGrpSpPr/>
          <p:nvPr/>
        </p:nvGrpSpPr>
        <p:grpSpPr>
          <a:xfrm>
            <a:off x="4976446" y="5252391"/>
            <a:ext cx="5521569" cy="1233883"/>
            <a:chOff x="4976446" y="5252391"/>
            <a:chExt cx="5521569" cy="1233883"/>
          </a:xfrm>
        </p:grpSpPr>
        <p:cxnSp>
          <p:nvCxnSpPr>
            <p:cNvPr id="137" name="Google Shape;137;p12"/>
            <p:cNvCxnSpPr/>
            <p:nvPr/>
          </p:nvCxnSpPr>
          <p:spPr>
            <a:xfrm>
              <a:off x="4976446" y="5899638"/>
              <a:ext cx="5521569" cy="0"/>
            </a:xfrm>
            <a:prstGeom prst="straightConnector1">
              <a:avLst/>
            </a:pr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38" name="Google Shape;138;p12"/>
            <p:cNvSpPr txBox="1"/>
            <p:nvPr/>
          </p:nvSpPr>
          <p:spPr>
            <a:xfrm>
              <a:off x="5700001" y="6024609"/>
              <a:ext cx="328936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BE" sz="2400" b="0" i="0" u="none" strike="noStrike" cap="none">
                  <a:solidFill>
                    <a:schemeClr val="dk1"/>
                  </a:solidFill>
                  <a:latin typeface="Garamond"/>
                  <a:ea typeface="Garamond"/>
                  <a:cs typeface="Garamond"/>
                  <a:sym typeface="Garamond"/>
                </a:rPr>
                <a:t>0</a:t>
              </a:r>
              <a:endParaRPr/>
            </a:p>
          </p:txBody>
        </p:sp>
        <p:pic>
          <p:nvPicPr>
            <p:cNvPr id="139" name="Google Shape;139;p12"/>
            <p:cNvPicPr preferRelativeResize="0"/>
            <p:nvPr/>
          </p:nvPicPr>
          <p:blipFill rotWithShape="1">
            <a:blip r:embed="rId3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345276" y="5252391"/>
              <a:ext cx="1028140" cy="6702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0" name="Google Shape;140;p12"/>
            <p:cNvPicPr preferRelativeResize="0"/>
            <p:nvPr/>
          </p:nvPicPr>
          <p:blipFill rotWithShape="1">
            <a:blip r:embed="rId4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flipH="1">
              <a:off x="8572496" y="5354455"/>
              <a:ext cx="1218287" cy="58099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1" name="Google Shape;141;p12"/>
            <p:cNvSpPr txBox="1"/>
            <p:nvPr/>
          </p:nvSpPr>
          <p:spPr>
            <a:xfrm>
              <a:off x="8873361" y="6011048"/>
              <a:ext cx="617477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BE" sz="2400">
                  <a:solidFill>
                    <a:schemeClr val="dk1"/>
                  </a:solidFill>
                  <a:latin typeface="Garamond"/>
                  <a:ea typeface="Garamond"/>
                  <a:cs typeface="Garamond"/>
                  <a:sym typeface="Garamond"/>
                </a:rPr>
                <a:t>100</a:t>
              </a: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400"/>
              <a:buFont typeface="Garamond"/>
              <a:buNone/>
            </a:pPr>
            <a:r>
              <a:rPr lang="fr-BE"/>
              <a:t>Exo 13-35-24 : Jungle</a:t>
            </a:r>
            <a:endParaRPr/>
          </a:p>
        </p:txBody>
      </p:sp>
      <p:sp>
        <p:nvSpPr>
          <p:cNvPr id="147" name="Google Shape;147;p13"/>
          <p:cNvSpPr txBox="1">
            <a:spLocks noGrp="1"/>
          </p:cNvSpPr>
          <p:nvPr>
            <p:ph idx="1"/>
          </p:nvPr>
        </p:nvSpPr>
        <p:spPr>
          <a:xfrm>
            <a:off x="838200" y="1825626"/>
            <a:ext cx="10515600" cy="37112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ts val="2800"/>
            </a:pPr>
            <a:r>
              <a:rPr lang="fr-BE" sz="2800" dirty="0"/>
              <a:t>Ecrivez les classes </a:t>
            </a:r>
            <a:r>
              <a:rPr lang="fr-BE" sz="2800" dirty="0">
                <a:solidFill>
                  <a:srgbClr val="996633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Water</a:t>
            </a:r>
            <a:r>
              <a:rPr lang="fr-BE" sz="2800" dirty="0"/>
              <a:t>, </a:t>
            </a:r>
            <a:r>
              <a:rPr lang="fr-BE" sz="2800" dirty="0">
                <a:solidFill>
                  <a:srgbClr val="996633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Prey</a:t>
            </a:r>
            <a:r>
              <a:rPr lang="fr-BE" sz="2800" dirty="0"/>
              <a:t> et </a:t>
            </a:r>
            <a:r>
              <a:rPr lang="fr-BE" sz="2800" dirty="0" err="1">
                <a:solidFill>
                  <a:srgbClr val="996633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Predator</a:t>
            </a:r>
            <a:r>
              <a:rPr lang="fr-BE" sz="2800" dirty="0"/>
              <a:t> correspondant aux spécifications suivantes :</a:t>
            </a:r>
            <a:endParaRPr dirty="0"/>
          </a:p>
          <a:p>
            <a:pPr lvl="1">
              <a:buClr>
                <a:schemeClr val="dk1"/>
              </a:buClr>
              <a:buSzPts val="2400"/>
            </a:pPr>
            <a:r>
              <a:rPr lang="fr-BE" sz="2400" dirty="0"/>
              <a:t>Un lac se trouve à 150m, une proie à 100m et un prédateur à 0m.  </a:t>
            </a:r>
            <a:endParaRPr dirty="0"/>
          </a:p>
          <a:p>
            <a:pPr lvl="1">
              <a:buClr>
                <a:schemeClr val="dk1"/>
              </a:buClr>
              <a:buSzPts val="2400"/>
            </a:pPr>
            <a:r>
              <a:rPr lang="fr-BE" sz="2400" dirty="0"/>
              <a:t>Le lac contient une réserve d'eau infinie.</a:t>
            </a:r>
            <a:endParaRPr dirty="0"/>
          </a:p>
          <a:p>
            <a:pPr lvl="1">
              <a:buClr>
                <a:schemeClr val="dk1"/>
              </a:buClr>
              <a:buSzPts val="2400"/>
            </a:pPr>
            <a:r>
              <a:rPr lang="fr-BE" sz="2400" dirty="0"/>
              <a:t>Les animaux se déplacent à leur rythme vers le lac (</a:t>
            </a:r>
            <a:r>
              <a:rPr lang="fr-BE" sz="2400" dirty="0" err="1"/>
              <a:t>cf</a:t>
            </a:r>
            <a:r>
              <a:rPr lang="fr-BE" sz="2400" dirty="0"/>
              <a:t> figure).</a:t>
            </a:r>
            <a:endParaRPr dirty="0"/>
          </a:p>
          <a:p>
            <a:pPr lvl="1">
              <a:buClr>
                <a:schemeClr val="dk1"/>
              </a:buClr>
              <a:buSzPts val="2400"/>
            </a:pPr>
            <a:r>
              <a:rPr lang="fr-BE" sz="2400" dirty="0"/>
              <a:t>Quand un animal rencontre le lac, il s'y arrête pour y boire.</a:t>
            </a:r>
            <a:endParaRPr dirty="0"/>
          </a:p>
          <a:p>
            <a:pPr lvl="1">
              <a:buClr>
                <a:schemeClr val="dk1"/>
              </a:buClr>
              <a:buSzPts val="2400"/>
            </a:pPr>
            <a:r>
              <a:rPr lang="fr-BE" sz="2400" dirty="0"/>
              <a:t>Le prédateur voit la proie quand celle-ci est à moins de 50m, et se met alors à courir vers elle pour l'attraper.</a:t>
            </a:r>
            <a:endParaRPr dirty="0"/>
          </a:p>
          <a:p>
            <a:pPr lvl="1">
              <a:buClr>
                <a:schemeClr val="dk1"/>
              </a:buClr>
              <a:buSzPts val="2400"/>
            </a:pPr>
            <a:r>
              <a:rPr lang="fr-BE" sz="2400" dirty="0"/>
              <a:t>La proie voit le prédateur quand celui-ci est à moins de 25m, et se met alors à fuir. </a:t>
            </a:r>
            <a:endParaRPr dirty="0"/>
          </a:p>
          <a:p>
            <a:pPr lvl="1">
              <a:buClr>
                <a:schemeClr val="dk1"/>
              </a:buClr>
              <a:buSzPts val="2400"/>
            </a:pPr>
            <a:r>
              <a:rPr lang="fr-BE" sz="2400" dirty="0"/>
              <a:t>Boire ou fuir, il faut choisir … la fuite. ;-)</a:t>
            </a:r>
            <a:endParaRPr dirty="0"/>
          </a:p>
        </p:txBody>
      </p:sp>
      <p:grpSp>
        <p:nvGrpSpPr>
          <p:cNvPr id="148" name="Google Shape;148;p13"/>
          <p:cNvGrpSpPr/>
          <p:nvPr/>
        </p:nvGrpSpPr>
        <p:grpSpPr>
          <a:xfrm>
            <a:off x="2376853" y="5663623"/>
            <a:ext cx="7438293" cy="1194377"/>
            <a:chOff x="2376853" y="5663623"/>
            <a:chExt cx="7438293" cy="1194377"/>
          </a:xfrm>
        </p:grpSpPr>
        <p:cxnSp>
          <p:nvCxnSpPr>
            <p:cNvPr id="149" name="Google Shape;149;p13"/>
            <p:cNvCxnSpPr/>
            <p:nvPr/>
          </p:nvCxnSpPr>
          <p:spPr>
            <a:xfrm>
              <a:off x="2376853" y="6271364"/>
              <a:ext cx="7438293" cy="0"/>
            </a:xfrm>
            <a:prstGeom prst="straightConnector1">
              <a:avLst/>
            </a:pr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50" name="Google Shape;150;p13"/>
            <p:cNvSpPr txBox="1"/>
            <p:nvPr/>
          </p:nvSpPr>
          <p:spPr>
            <a:xfrm>
              <a:off x="3100408" y="6396335"/>
              <a:ext cx="328936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BE" sz="2400">
                  <a:solidFill>
                    <a:schemeClr val="dk1"/>
                  </a:solidFill>
                  <a:latin typeface="Garamond"/>
                  <a:ea typeface="Garamond"/>
                  <a:cs typeface="Garamond"/>
                  <a:sym typeface="Garamond"/>
                </a:rPr>
                <a:t>0</a:t>
              </a:r>
              <a:endParaRPr/>
            </a:p>
          </p:txBody>
        </p:sp>
        <p:pic>
          <p:nvPicPr>
            <p:cNvPr id="151" name="Google Shape;151;p13"/>
            <p:cNvPicPr preferRelativeResize="0"/>
            <p:nvPr/>
          </p:nvPicPr>
          <p:blipFill rotWithShape="1">
            <a:blip r:embed="rId3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915274" y="5663623"/>
              <a:ext cx="1028140" cy="6702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" name="Google Shape;152;p13"/>
            <p:cNvPicPr preferRelativeResize="0"/>
            <p:nvPr/>
          </p:nvPicPr>
          <p:blipFill rotWithShape="1">
            <a:blip r:embed="rId4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flipH="1">
              <a:off x="5972903" y="5726181"/>
              <a:ext cx="1218287" cy="58099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3" name="Google Shape;153;p13"/>
            <p:cNvSpPr txBox="1"/>
            <p:nvPr/>
          </p:nvSpPr>
          <p:spPr>
            <a:xfrm>
              <a:off x="6273768" y="6382774"/>
              <a:ext cx="617477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BE" sz="2400">
                  <a:solidFill>
                    <a:schemeClr val="dk1"/>
                  </a:solidFill>
                  <a:latin typeface="Garamond"/>
                  <a:ea typeface="Garamond"/>
                  <a:cs typeface="Garamond"/>
                  <a:sym typeface="Garamond"/>
                </a:rPr>
                <a:t>100</a:t>
              </a:r>
              <a:endParaRPr/>
            </a:p>
          </p:txBody>
        </p:sp>
        <p:pic>
          <p:nvPicPr>
            <p:cNvPr id="154" name="Google Shape;154;p13"/>
            <p:cNvPicPr preferRelativeResize="0"/>
            <p:nvPr/>
          </p:nvPicPr>
          <p:blipFill rotWithShape="1">
            <a:blip r:embed="rId5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997833" y="5686778"/>
              <a:ext cx="928048" cy="62816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5" name="Google Shape;155;p13"/>
            <p:cNvSpPr txBox="1"/>
            <p:nvPr/>
          </p:nvSpPr>
          <p:spPr>
            <a:xfrm>
              <a:off x="8155322" y="6354883"/>
              <a:ext cx="617477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BE" sz="2400">
                  <a:solidFill>
                    <a:schemeClr val="dk1"/>
                  </a:solidFill>
                  <a:latin typeface="Garamond"/>
                  <a:ea typeface="Garamond"/>
                  <a:cs typeface="Garamond"/>
                  <a:sym typeface="Garamond"/>
                </a:rPr>
                <a:t>150</a:t>
              </a: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400"/>
              <a:buFont typeface="Garamond"/>
              <a:buNone/>
            </a:pPr>
            <a:r>
              <a:rPr lang="fr-BE"/>
              <a:t>Section 13-37 : Dépendance</a:t>
            </a:r>
            <a:endParaRPr/>
          </a:p>
        </p:txBody>
      </p:sp>
      <p:sp>
        <p:nvSpPr>
          <p:cNvPr id="60" name="Google Shape;60;p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</a:pPr>
            <a:endParaRPr/>
          </a:p>
        </p:txBody>
      </p:sp>
      <p:pic>
        <p:nvPicPr>
          <p:cNvPr id="2" name="Google Shape;66;p4">
            <a:extLst>
              <a:ext uri="{FF2B5EF4-FFF2-40B4-BE49-F238E27FC236}">
                <a16:creationId xmlns:a16="http://schemas.microsoft.com/office/drawing/2014/main" id="{972372F0-16F1-9346-A5D2-984568C13CAD}"/>
              </a:ext>
            </a:extLst>
          </p:cNvPr>
          <p:cNvPicPr preferRelativeResize="0">
            <a:picLocks noGrp="1"/>
          </p:cNvPicPr>
          <p:nvPr>
            <p:ph type="body" idx="4294967295"/>
          </p:nvPr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62" t="85288" r="562" b="-616"/>
          <a:stretch/>
        </p:blipFill>
        <p:spPr>
          <a:xfrm>
            <a:off x="831851" y="4589464"/>
            <a:ext cx="10056274" cy="135413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2766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0854E87D-373F-5EAE-549A-C2C70EBC9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Exo 13-37-03 : afficher un point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BFEB6715-20C1-B9C1-FB3D-A06CD561D9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BE" dirty="0"/>
              <a:t>Point de départ : la classe </a:t>
            </a:r>
            <a:r>
              <a:rPr lang="fr-BE" dirty="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Point</a:t>
            </a:r>
            <a:r>
              <a:rPr lang="fr-BE" dirty="0"/>
              <a:t> </a:t>
            </a:r>
          </a:p>
          <a:p>
            <a:r>
              <a:rPr lang="fr-BE" dirty="0"/>
              <a:t>On veut afficher un objet </a:t>
            </a:r>
            <a:r>
              <a:rPr lang="fr-BE" dirty="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Point</a:t>
            </a:r>
            <a:r>
              <a:rPr lang="fr-BE" dirty="0"/>
              <a:t> de deux manières</a:t>
            </a:r>
          </a:p>
          <a:p>
            <a:pPr lvl="1"/>
            <a:r>
              <a:rPr lang="fr-BE" dirty="0"/>
              <a:t>Soit textuel </a:t>
            </a:r>
          </a:p>
          <a:p>
            <a:pPr lvl="1"/>
            <a:r>
              <a:rPr lang="fr-BE" dirty="0"/>
              <a:t>Soit graphique </a:t>
            </a:r>
          </a:p>
          <a:p>
            <a:r>
              <a:rPr lang="fr-BE" dirty="0"/>
              <a:t>On crée un objet spécifiquement dédié à l'affichage</a:t>
            </a:r>
          </a:p>
          <a:p>
            <a:pPr lvl="1"/>
            <a:r>
              <a:rPr lang="fr-BE" dirty="0"/>
              <a:t>Soit instance de </a:t>
            </a:r>
            <a:r>
              <a:rPr lang="fr-BE" dirty="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class</a:t>
            </a:r>
            <a:r>
              <a:rPr lang="fr-BE" dirty="0"/>
              <a:t> </a:t>
            </a:r>
            <a:r>
              <a:rPr lang="fr-BE" dirty="0" err="1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TextOutput</a:t>
            </a:r>
            <a:r>
              <a:rPr lang="fr-BE" dirty="0"/>
              <a:t>,</a:t>
            </a:r>
          </a:p>
          <a:p>
            <a:pPr lvl="1"/>
            <a:r>
              <a:rPr lang="fr-BE" dirty="0"/>
              <a:t>Soit instance de </a:t>
            </a:r>
            <a:r>
              <a:rPr lang="fr-BE" dirty="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class</a:t>
            </a:r>
            <a:r>
              <a:rPr lang="fr-BE" dirty="0"/>
              <a:t> </a:t>
            </a:r>
            <a:r>
              <a:rPr lang="fr-BE" dirty="0" err="1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GraphicalOutput</a:t>
            </a:r>
            <a:endParaRPr lang="fr-BE" dirty="0">
              <a:solidFill>
                <a:srgbClr val="996633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 lvl="2"/>
            <a:r>
              <a:rPr lang="fr-BE" dirty="0"/>
              <a:t>Classe basée sur le module </a:t>
            </a:r>
            <a:r>
              <a:rPr lang="fr-BE" dirty="0" err="1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Tkinter</a:t>
            </a:r>
            <a:endParaRPr lang="fr-BE" dirty="0">
              <a:solidFill>
                <a:srgbClr val="996633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r>
              <a:rPr lang="fr-BE" dirty="0"/>
              <a:t>Télécharger et faire tourner 13-37-03.py</a:t>
            </a:r>
            <a:r>
              <a:rPr lang="fr-BE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01446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0854E87D-373F-5EAE-549A-C2C70EBC9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Exo 13-37-03 : les deux outputs</a:t>
            </a:r>
          </a:p>
        </p:txBody>
      </p:sp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F531B134-8BF1-DD03-8E7D-D7E233EEC4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647209"/>
            <a:ext cx="5181600" cy="482070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fr-BE" sz="160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Output ? 1 pour texte, 2 pour graphique </a:t>
            </a:r>
            <a:r>
              <a:rPr lang="fr-BE" sz="1600" b="1" u="sng">
                <a:solidFill>
                  <a:schemeClr val="accent5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1</a:t>
            </a:r>
          </a:p>
          <a:p>
            <a:pPr marL="0" indent="0">
              <a:buNone/>
            </a:pPr>
            <a:r>
              <a:rPr lang="fr-BE" sz="1600" i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Point(9,2) ; distance à l'origine =  9.22</a:t>
            </a:r>
          </a:p>
          <a:p>
            <a:pPr marL="0" indent="0">
              <a:buNone/>
            </a:pPr>
            <a:r>
              <a:rPr lang="fr-BE" sz="1600" i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Point(3,7) ; distance à l'origine =  7.62</a:t>
            </a:r>
          </a:p>
          <a:p>
            <a:pPr marL="0" indent="0">
              <a:buNone/>
            </a:pPr>
            <a:r>
              <a:rPr lang="fr-BE" sz="1600" i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Point(5,5) ; distance à l'origine =  7.07</a:t>
            </a:r>
          </a:p>
          <a:p>
            <a:pPr marL="0" indent="0">
              <a:buNone/>
            </a:pPr>
            <a:r>
              <a:rPr lang="fr-BE" sz="1600" i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Point(9,5) ; distance à l'origine = 10.30</a:t>
            </a:r>
          </a:p>
          <a:p>
            <a:pPr marL="0" indent="0">
              <a:buNone/>
            </a:pPr>
            <a:r>
              <a:rPr lang="fr-BE" sz="1600" i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Point(1,10) ; distance à l'origine = 10.05</a:t>
            </a:r>
          </a:p>
          <a:p>
            <a:pPr marL="0" indent="0">
              <a:buNone/>
            </a:pPr>
            <a:endParaRPr lang="fr-BE" sz="1600" i="1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BE" sz="1600" i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Point(11,2) ; distance à l'origine = 11.18</a:t>
            </a:r>
          </a:p>
          <a:p>
            <a:pPr marL="0" indent="0">
              <a:buNone/>
            </a:pPr>
            <a:r>
              <a:rPr lang="fr-BE" sz="1600" i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Point(5,7) ; distance à l'origine =  8.60</a:t>
            </a:r>
          </a:p>
          <a:p>
            <a:pPr marL="0" indent="0">
              <a:buNone/>
            </a:pPr>
            <a:r>
              <a:rPr lang="fr-BE" sz="1600" i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Point(7,5) ; distance à l'origine =  8.60</a:t>
            </a:r>
          </a:p>
          <a:p>
            <a:pPr marL="0" indent="0">
              <a:buNone/>
            </a:pPr>
            <a:r>
              <a:rPr lang="fr-BE" sz="1600" i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Point(11,5) ; distance à l'origine = 12.08</a:t>
            </a:r>
          </a:p>
          <a:p>
            <a:pPr marL="0" indent="0">
              <a:buNone/>
            </a:pPr>
            <a:r>
              <a:rPr lang="fr-BE" sz="1600" i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Point(3,10) ; distance à l'origine = 10.44</a:t>
            </a:r>
          </a:p>
          <a:p>
            <a:pPr marL="0" indent="0">
              <a:buNone/>
            </a:pPr>
            <a:r>
              <a:rPr lang="fr-BE" sz="1600" i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…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DAD63A4-3FFB-97B5-4FB9-D4AD8BB07E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646085"/>
            <a:ext cx="5181600" cy="44862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BE" sz="160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Output ? 1 pour texte, 2 pour graphique </a:t>
            </a:r>
            <a:r>
              <a:rPr lang="fr-BE" sz="1600" b="1" u="sng">
                <a:solidFill>
                  <a:schemeClr val="accent5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2</a:t>
            </a:r>
          </a:p>
          <a:p>
            <a:endParaRPr lang="fr-BE" sz="4000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78E3EBC1-801D-5B7F-992F-FC6B0FEBAF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1467" y="2155825"/>
            <a:ext cx="3847619" cy="38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78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400"/>
              <a:buFont typeface="Garamond"/>
              <a:buNone/>
            </a:pPr>
            <a:r>
              <a:rPr lang="fr-BE" dirty="0"/>
              <a:t>13. POO : Aspects Avancés</a:t>
            </a:r>
          </a:p>
        </p:txBody>
      </p:sp>
      <p:sp>
        <p:nvSpPr>
          <p:cNvPr id="54" name="Google Shape;54;p2"/>
          <p:cNvSpPr txBox="1">
            <a:spLocks noGrp="1"/>
          </p:cNvSpPr>
          <p:nvPr>
            <p:ph idx="1"/>
          </p:nvPr>
        </p:nvSpPr>
        <p:spPr>
          <a:xfrm>
            <a:off x="838199" y="1690688"/>
            <a:ext cx="10350501" cy="46025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numCol="2" spcCol="180000" anchor="t" anchorCtr="0">
            <a:normAutofit fontScale="85000" lnSpcReduction="20000"/>
          </a:bodyPr>
          <a:lstStyle/>
          <a:p>
            <a:pPr marL="228594" indent="-228594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</a:pPr>
            <a:r>
              <a:rPr lang="fr-BE"/>
              <a:t>13-1 Manipulation d'objets</a:t>
            </a:r>
            <a:endParaRPr lang="fr-BE" dirty="0"/>
          </a:p>
          <a:p>
            <a:pPr marL="685783" lvl="1" indent="-228593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</a:pPr>
            <a:r>
              <a:rPr lang="fr-BE"/>
              <a:t>13-11 Comparaison</a:t>
            </a:r>
            <a:endParaRPr lang="fr-BE" dirty="0"/>
          </a:p>
          <a:p>
            <a:pPr marL="685783" lvl="1" indent="-228593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</a:pPr>
            <a:r>
              <a:rPr lang="fr-BE"/>
              <a:t>13-12 Opération</a:t>
            </a:r>
            <a:endParaRPr lang="fr-BE" dirty="0"/>
          </a:p>
          <a:p>
            <a:pPr marL="228594" indent="-228594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</a:pPr>
            <a:r>
              <a:rPr lang="fr-BE" dirty="0"/>
              <a:t>13-3 Association entre classes</a:t>
            </a:r>
          </a:p>
          <a:p>
            <a:pPr marL="685783" lvl="1" indent="-228593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</a:pPr>
            <a:r>
              <a:rPr lang="fr-BE" dirty="0"/>
              <a:t>13-33 Association forte</a:t>
            </a:r>
          </a:p>
          <a:p>
            <a:pPr marL="685783" lvl="1" indent="-228593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</a:pPr>
            <a:r>
              <a:rPr lang="fr-BE" dirty="0"/>
              <a:t>13-34 Association faible</a:t>
            </a:r>
          </a:p>
          <a:p>
            <a:pPr marL="685783" lvl="1" indent="-228593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</a:pPr>
            <a:r>
              <a:rPr lang="fr-BE" dirty="0"/>
              <a:t>13-35 Assoc. </a:t>
            </a:r>
            <a:r>
              <a:rPr lang="fr-BE" dirty="0" err="1"/>
              <a:t>bi-directionnelle</a:t>
            </a:r>
            <a:endParaRPr lang="fr-BE" dirty="0"/>
          </a:p>
          <a:p>
            <a:pPr marL="685783" lvl="1" indent="-228593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</a:pPr>
            <a:r>
              <a:rPr lang="fr-BE"/>
              <a:t>13-37 </a:t>
            </a:r>
            <a:r>
              <a:rPr lang="fr-BE" dirty="0"/>
              <a:t>Dépendance</a:t>
            </a:r>
          </a:p>
          <a:p>
            <a:pPr>
              <a:buClr>
                <a:schemeClr val="dk1"/>
              </a:buClr>
              <a:buSzPct val="100000"/>
            </a:pPr>
            <a:r>
              <a:rPr lang="fr-BE"/>
              <a:t>13-5 Famille </a:t>
            </a:r>
            <a:r>
              <a:rPr lang="fr-BE" dirty="0"/>
              <a:t>de classes</a:t>
            </a:r>
          </a:p>
          <a:p>
            <a:pPr marL="685794" lvl="1" indent="-228594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</a:pPr>
            <a:r>
              <a:rPr lang="fr-BE"/>
              <a:t>13-51 </a:t>
            </a:r>
            <a:r>
              <a:rPr lang="fr-BE" dirty="0"/>
              <a:t>Héritage</a:t>
            </a:r>
          </a:p>
          <a:p>
            <a:pPr marL="1142983" lvl="2" indent="-228593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</a:pPr>
            <a:r>
              <a:rPr lang="fr-BE" dirty="0"/>
              <a:t>Taxonomie</a:t>
            </a:r>
          </a:p>
          <a:p>
            <a:pPr marL="1142983" lvl="2" indent="-228593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</a:pPr>
            <a:r>
              <a:rPr lang="fr-BE" dirty="0"/>
              <a:t>Super-classe, sous-classe</a:t>
            </a:r>
          </a:p>
          <a:p>
            <a:pPr marL="685783" lvl="1" indent="-228593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</a:pPr>
            <a:r>
              <a:rPr lang="fr-BE"/>
              <a:t>13-52 Redéfinition </a:t>
            </a:r>
            <a:endParaRPr lang="fr-BE" dirty="0"/>
          </a:p>
          <a:p>
            <a:pPr marL="1142983" lvl="2" indent="-228593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</a:pPr>
            <a:r>
              <a:rPr lang="fr-BE" dirty="0"/>
              <a:t>Class abstraite </a:t>
            </a:r>
          </a:p>
          <a:p>
            <a:pPr marL="1142983" lvl="2" indent="-228593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</a:pPr>
            <a:r>
              <a:rPr lang="fr-BE" dirty="0"/>
              <a:t>Héritage simple</a:t>
            </a:r>
          </a:p>
          <a:p>
            <a:pPr marL="1142983" lvl="2" indent="-228593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</a:pPr>
            <a:r>
              <a:rPr lang="fr-BE" dirty="0"/>
              <a:t>Héritage multi-niveau</a:t>
            </a:r>
          </a:p>
          <a:p>
            <a:pPr marL="1142983" lvl="2" indent="-228593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</a:pPr>
            <a:r>
              <a:rPr lang="fr-BE" dirty="0"/>
              <a:t>Héritage hiérarchique</a:t>
            </a:r>
          </a:p>
          <a:p>
            <a:pPr marL="685794" lvl="1" indent="-228594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</a:pPr>
            <a:r>
              <a:rPr lang="fr-BE"/>
              <a:t>13-55 </a:t>
            </a:r>
            <a:r>
              <a:rPr lang="fr-BE" dirty="0"/>
              <a:t>Polymorphisme</a:t>
            </a:r>
          </a:p>
          <a:p>
            <a:pPr marL="1142983" lvl="2" indent="-228593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</a:pPr>
            <a:r>
              <a:rPr lang="fr-BE" dirty="0"/>
              <a:t>Surcharge</a:t>
            </a:r>
          </a:p>
          <a:p>
            <a:pPr marL="685794" lvl="1" indent="-228594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</a:pPr>
            <a:r>
              <a:rPr lang="fr-BE"/>
              <a:t>13-57 </a:t>
            </a:r>
            <a:r>
              <a:rPr lang="fr-BE" dirty="0"/>
              <a:t>Héritage multiple</a:t>
            </a:r>
          </a:p>
          <a:p>
            <a:pPr>
              <a:buClr>
                <a:schemeClr val="dk1"/>
              </a:buClr>
              <a:buSzPct val="100000"/>
            </a:pPr>
            <a:r>
              <a:rPr lang="fr-BE"/>
              <a:t>13-9 Révisions</a:t>
            </a:r>
          </a:p>
          <a:p>
            <a:pPr marL="685794" lvl="1" indent="-228594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</a:pPr>
            <a:r>
              <a:rPr lang="fr-BE"/>
              <a:t>13-91 HTML builder </a:t>
            </a:r>
            <a:endParaRPr lang="fr-BE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0854E87D-373F-5EAE-549A-C2C70EBC9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Exo 13-37-03 : principes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BFEB6715-20C1-B9C1-FB3D-A06CD561D9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1">
            <a:normAutofit fontScale="70000" lnSpcReduction="20000"/>
          </a:bodyPr>
          <a:lstStyle/>
          <a:p>
            <a:r>
              <a:rPr lang="fr-BE" dirty="0"/>
              <a:t>objets </a:t>
            </a:r>
            <a:r>
              <a:rPr lang="fr-BE" dirty="0" err="1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TextOutput</a:t>
            </a:r>
            <a:r>
              <a:rPr lang="fr-BE" dirty="0"/>
              <a:t> et </a:t>
            </a:r>
            <a:r>
              <a:rPr lang="fr-BE" dirty="0" err="1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GraphicalOutput</a:t>
            </a:r>
            <a:r>
              <a:rPr lang="fr-BE" dirty="0"/>
              <a:t> </a:t>
            </a:r>
          </a:p>
          <a:p>
            <a:pPr lvl="1"/>
            <a:r>
              <a:rPr lang="fr-BE" dirty="0"/>
              <a:t>Ils gèrent l'affichage</a:t>
            </a:r>
          </a:p>
          <a:p>
            <a:pPr lvl="2"/>
            <a:r>
              <a:rPr lang="fr-BE" dirty="0"/>
              <a:t>Initialisé dans </a:t>
            </a:r>
            <a:r>
              <a:rPr lang="fr-BE" dirty="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.__</a:t>
            </a:r>
            <a:r>
              <a:rPr lang="fr-BE" dirty="0" err="1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init</a:t>
            </a:r>
            <a:r>
              <a:rPr lang="fr-BE" dirty="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__()</a:t>
            </a:r>
          </a:p>
          <a:p>
            <a:pPr lvl="1"/>
            <a:r>
              <a:rPr lang="fr-BE" dirty="0"/>
              <a:t>Ils </a:t>
            </a:r>
            <a:r>
              <a:rPr lang="fr-BE" dirty="0" err="1"/>
              <a:t>bufferisent</a:t>
            </a:r>
            <a:r>
              <a:rPr lang="fr-BE" dirty="0"/>
              <a:t> les objets </a:t>
            </a:r>
            <a:r>
              <a:rPr lang="fr-BE" dirty="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Point</a:t>
            </a:r>
            <a:r>
              <a:rPr lang="fr-BE" dirty="0"/>
              <a:t> à afficher</a:t>
            </a:r>
          </a:p>
          <a:p>
            <a:pPr lvl="2"/>
            <a:r>
              <a:rPr lang="fr-BE" dirty="0"/>
              <a:t>méthode </a:t>
            </a:r>
            <a:r>
              <a:rPr lang="fr-BE" dirty="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.append()</a:t>
            </a:r>
          </a:p>
          <a:p>
            <a:pPr lvl="1"/>
            <a:r>
              <a:rPr lang="fr-BE" dirty="0"/>
              <a:t>Tout s'affiche en une fois </a:t>
            </a:r>
            <a:r>
              <a:rPr lang="fr-BE" dirty="0">
                <a:solidFill>
                  <a:srgbClr val="996633"/>
                </a:solidFill>
                <a:latin typeface="Consolas" panose="020B0609020204030204" pitchFamily="49" charset="0"/>
              </a:rPr>
              <a:t>avec </a:t>
            </a:r>
            <a:r>
              <a:rPr lang="fr-BE" dirty="0" err="1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print</a:t>
            </a:r>
            <a:r>
              <a:rPr lang="fr-BE" dirty="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()</a:t>
            </a:r>
          </a:p>
          <a:p>
            <a:pPr lvl="2"/>
            <a:r>
              <a:rPr lang="fr-BE" dirty="0"/>
              <a:t>méthode magique </a:t>
            </a:r>
            <a:r>
              <a:rPr lang="fr-BE" dirty="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.__</a:t>
            </a:r>
            <a:r>
              <a:rPr lang="fr-BE" dirty="0" err="1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str</a:t>
            </a:r>
            <a:r>
              <a:rPr lang="fr-BE" dirty="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__()</a:t>
            </a:r>
          </a:p>
          <a:p>
            <a:endParaRPr lang="fr-BE" dirty="0"/>
          </a:p>
          <a:p>
            <a:r>
              <a:rPr lang="fr-BE" dirty="0"/>
              <a:t>objet </a:t>
            </a:r>
            <a:r>
              <a:rPr lang="fr-BE" dirty="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Point</a:t>
            </a:r>
            <a:r>
              <a:rPr lang="fr-BE" dirty="0"/>
              <a:t> </a:t>
            </a:r>
          </a:p>
          <a:p>
            <a:pPr lvl="1"/>
            <a:r>
              <a:rPr lang="fr-BE" dirty="0"/>
              <a:t>Il est défini par deux coordonnées </a:t>
            </a:r>
            <a:r>
              <a:rPr lang="fr-BE" dirty="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x</a:t>
            </a:r>
            <a:r>
              <a:rPr lang="fr-BE" dirty="0"/>
              <a:t> et </a:t>
            </a:r>
            <a:r>
              <a:rPr lang="fr-BE" dirty="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y</a:t>
            </a:r>
            <a:r>
              <a:rPr lang="fr-BE" dirty="0"/>
              <a:t> </a:t>
            </a:r>
            <a:r>
              <a:rPr lang="fr-BE" dirty="0">
                <a:solidFill>
                  <a:schemeClr val="accent2"/>
                </a:solidFill>
              </a:rPr>
              <a:t>modifiables</a:t>
            </a:r>
            <a:r>
              <a:rPr lang="fr-BE" dirty="0"/>
              <a:t>.</a:t>
            </a:r>
          </a:p>
          <a:p>
            <a:pPr lvl="2"/>
            <a:r>
              <a:rPr lang="fr-BE" dirty="0"/>
              <a:t>Méthodes </a:t>
            </a:r>
            <a:r>
              <a:rPr lang="fr-BE" dirty="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.__</a:t>
            </a:r>
            <a:r>
              <a:rPr lang="fr-BE" dirty="0" err="1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init</a:t>
            </a:r>
            <a:r>
              <a:rPr lang="fr-BE" dirty="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__()</a:t>
            </a:r>
            <a:r>
              <a:rPr lang="fr-BE" dirty="0"/>
              <a:t> et </a:t>
            </a:r>
            <a:r>
              <a:rPr lang="fr-BE" dirty="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.</a:t>
            </a:r>
            <a:r>
              <a:rPr lang="fr-BE" dirty="0" err="1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forward</a:t>
            </a:r>
            <a:r>
              <a:rPr lang="fr-BE" dirty="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fr-BE" dirty="0">
                <a:solidFill>
                  <a:schemeClr val="accent2"/>
                </a:solidFill>
              </a:rPr>
              <a:t>L'output est fourni en paramètre à la création de l'objet.</a:t>
            </a:r>
          </a:p>
          <a:p>
            <a:pPr lvl="1"/>
            <a:r>
              <a:rPr lang="fr-BE" dirty="0"/>
              <a:t>Il ne se préoccupe plus de son affichage.</a:t>
            </a:r>
          </a:p>
          <a:p>
            <a:pPr lvl="2"/>
            <a:r>
              <a:rPr lang="fr-BE" dirty="0"/>
              <a:t>Plus de méthode magique </a:t>
            </a:r>
            <a:r>
              <a:rPr lang="fr-BE" dirty="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.__</a:t>
            </a:r>
            <a:r>
              <a:rPr lang="fr-BE" dirty="0" err="1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str</a:t>
            </a:r>
            <a:r>
              <a:rPr lang="fr-BE" dirty="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__()</a:t>
            </a:r>
          </a:p>
        </p:txBody>
      </p:sp>
    </p:spTree>
    <p:extLst>
      <p:ext uri="{BB962C8B-B14F-4D97-AF65-F5344CB8AC3E}">
        <p14:creationId xmlns:p14="http://schemas.microsoft.com/office/powerpoint/2010/main" val="2640284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400"/>
              <a:buFont typeface="Garamond"/>
              <a:buNone/>
            </a:pPr>
            <a:r>
              <a:rPr lang="fr-BE"/>
              <a:t>Chapitre 13-5 Famille de classe</a:t>
            </a:r>
            <a:endParaRPr/>
          </a:p>
        </p:txBody>
      </p:sp>
      <p:sp>
        <p:nvSpPr>
          <p:cNvPr id="161" name="Google Shape;161;p1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numCol="3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</a:pPr>
            <a:r>
              <a:rPr lang="fr-BE"/>
              <a:t>Taxonomie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</a:pPr>
            <a:r>
              <a:rPr lang="fr-BE"/>
              <a:t>Héritage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</a:pPr>
            <a:r>
              <a:rPr lang="fr-BE"/>
              <a:t>Types d'héritage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</a:pPr>
            <a:r>
              <a:rPr lang="fr-BE"/>
              <a:t>Polymorphisme</a:t>
            </a:r>
          </a:p>
          <a:p>
            <a:pPr marL="0" indent="0">
              <a:spcBef>
                <a:spcPts val="0"/>
              </a:spcBef>
            </a:pPr>
            <a:r>
              <a:rPr lang="fr-BE"/>
              <a:t>Class abstraite 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</a:pPr>
            <a:r>
              <a:rPr lang="fr-BE"/>
              <a:t>Héritage multiple</a:t>
            </a:r>
          </a:p>
        </p:txBody>
      </p:sp>
      <p:sp>
        <p:nvSpPr>
          <p:cNvPr id="2" name="Espace réservé pour une image  1">
            <a:extLst>
              <a:ext uri="{FF2B5EF4-FFF2-40B4-BE49-F238E27FC236}">
                <a16:creationId xmlns:a16="http://schemas.microsoft.com/office/drawing/2014/main" id="{BFEFACEF-6332-EF9E-EBF9-965DF19C35A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fr-BE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4"/>
          <p:cNvSpPr txBox="1"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lvl="0"/>
            <a:r>
              <a:rPr lang="fr-BE"/>
              <a:t>Section 13-51 : Héritage</a:t>
            </a:r>
          </a:p>
        </p:txBody>
      </p:sp>
      <p:sp>
        <p:nvSpPr>
          <p:cNvPr id="161" name="Google Shape;161;p14"/>
          <p:cNvSpPr txBox="1"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spcFirstLastPara="1" wrap="square" lIns="91425" tIns="45700" rIns="91425" bIns="45700" numCol="2" anchor="t" anchorCtr="0">
            <a:normAutofit/>
          </a:bodyPr>
          <a:lstStyle/>
          <a:p>
            <a:pPr lvl="0"/>
            <a:r>
              <a:rPr lang="fr-BE"/>
              <a:t>taxonomie</a:t>
            </a:r>
          </a:p>
          <a:p>
            <a:pPr lvl="0"/>
            <a:r>
              <a:rPr lang="fr-BE"/>
              <a:t>parent</a:t>
            </a:r>
          </a:p>
          <a:p>
            <a:pPr lvl="0"/>
            <a:r>
              <a:rPr lang="fr-BE"/>
              <a:t>enfant</a:t>
            </a:r>
          </a:p>
          <a:p>
            <a:pPr lvl="0"/>
            <a:r>
              <a:rPr lang="fr-BE">
                <a:hlinkClick r:id="rId3"/>
              </a:rPr>
              <a:t>À lire</a:t>
            </a:r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339033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Font typeface="Garamond"/>
              <a:buNone/>
            </a:pPr>
            <a:r>
              <a:rPr lang="fr-BE"/>
              <a:t>Taxonomie</a:t>
            </a:r>
            <a:endParaRPr/>
          </a:p>
        </p:txBody>
      </p:sp>
      <p:pic>
        <p:nvPicPr>
          <p:cNvPr id="167" name="Google Shape;167;p15"/>
          <p:cNvPicPr preferRelativeResize="0">
            <a:picLocks noGrp="1"/>
          </p:cNvPicPr>
          <p:nvPr>
            <p:ph type="body" sz="half" idx="2"/>
          </p:nvPr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65103" y="1022000"/>
            <a:ext cx="7691467" cy="5048521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15"/>
          <p:cNvSpPr txBox="1"/>
          <p:nvPr/>
        </p:nvSpPr>
        <p:spPr>
          <a:xfrm>
            <a:off x="839788" y="2185724"/>
            <a:ext cx="3014418" cy="3116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BE" sz="24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L'héritage permet une représentation taxonomique des classes.</a:t>
            </a:r>
            <a:endParaRPr/>
          </a:p>
        </p:txBody>
      </p:sp>
      <p:cxnSp>
        <p:nvCxnSpPr>
          <p:cNvPr id="169" name="Google Shape;169;p15"/>
          <p:cNvCxnSpPr/>
          <p:nvPr/>
        </p:nvCxnSpPr>
        <p:spPr>
          <a:xfrm flipH="1">
            <a:off x="7703999" y="2448000"/>
            <a:ext cx="1296001" cy="129600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70" name="Google Shape;170;p15"/>
          <p:cNvCxnSpPr/>
          <p:nvPr/>
        </p:nvCxnSpPr>
        <p:spPr>
          <a:xfrm rot="10800000">
            <a:off x="10111061" y="2133000"/>
            <a:ext cx="1224001" cy="1296000"/>
          </a:xfrm>
          <a:prstGeom prst="straightConnector1">
            <a:avLst/>
          </a:prstGeom>
          <a:noFill/>
          <a:ln>
            <a:noFill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16" descr="13-03-Python-POO_inheritance-01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46188" y="0"/>
            <a:ext cx="9698037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17" descr="13-03-Python-POO_inheritance-02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46188" y="0"/>
            <a:ext cx="9698037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E73505E-B5A0-4C30-8B27-783FC576C3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Avantages et inconvénients de l'héritage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F130A9C-F4F4-42DF-B024-CF74152542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BE"/>
              <a:t>Avantages de l'héritage</a:t>
            </a:r>
          </a:p>
          <a:p>
            <a:pPr lvl="1"/>
            <a:r>
              <a:rPr lang="fr-BE"/>
              <a:t>Économie de représentation</a:t>
            </a:r>
          </a:p>
          <a:p>
            <a:pPr lvl="1"/>
            <a:r>
              <a:rPr lang="fr-BE"/>
              <a:t>Clarification du problème</a:t>
            </a:r>
          </a:p>
          <a:p>
            <a:pPr lvl="1"/>
            <a:r>
              <a:rPr lang="fr-BE"/>
              <a:t>Ré-emploi</a:t>
            </a:r>
          </a:p>
          <a:p>
            <a:pPr lvl="1"/>
            <a:r>
              <a:rPr lang="fr-BE"/>
              <a:t>Stabilité</a:t>
            </a:r>
          </a:p>
          <a:p>
            <a:pPr lvl="1"/>
            <a:r>
              <a:rPr lang="fr-BE"/>
              <a:t>Framework de développement</a:t>
            </a:r>
          </a:p>
          <a:p>
            <a:r>
              <a:rPr lang="fr-BE"/>
              <a:t>Inconvénients de l'héritage</a:t>
            </a:r>
          </a:p>
          <a:p>
            <a:pPr lvl="1"/>
            <a:r>
              <a:rPr lang="fr-BE"/>
              <a:t>Dispersion du code </a:t>
            </a:r>
          </a:p>
          <a:p>
            <a:pPr lvl="1"/>
            <a:r>
              <a:rPr lang="fr-BE"/>
              <a:t>Lisibilité affaiblie</a:t>
            </a:r>
          </a:p>
        </p:txBody>
      </p:sp>
    </p:spTree>
    <p:extLst>
      <p:ext uri="{BB962C8B-B14F-4D97-AF65-F5344CB8AC3E}">
        <p14:creationId xmlns:p14="http://schemas.microsoft.com/office/powerpoint/2010/main" val="2556482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1663553-C90B-447A-97AB-8405385D3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Exo 13-51-01 : le compte en banque "Renaissance"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1AF5E5A-2837-41B4-8F61-D4A7D34DFD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3647" y="1825625"/>
            <a:ext cx="5662353" cy="4351339"/>
          </a:xfrm>
        </p:spPr>
        <p:txBody>
          <a:bodyPr numCol="1">
            <a:normAutofit fontScale="92500" lnSpcReduction="10000"/>
          </a:bodyPr>
          <a:lstStyle/>
          <a:p>
            <a:r>
              <a:rPr lang="fr-BE"/>
              <a:t>A la Renaissance, on ne pouvait que déposer ou retirer de l'argent à la banque </a:t>
            </a:r>
          </a:p>
          <a:p>
            <a:r>
              <a:rPr lang="fr-BE"/>
              <a:t>Class "Compte"</a:t>
            </a:r>
          </a:p>
          <a:p>
            <a:pPr lvl="1"/>
            <a:r>
              <a:rPr lang="fr-BE"/>
              <a:t>Attributs</a:t>
            </a:r>
          </a:p>
          <a:p>
            <a:pPr lvl="2"/>
            <a:r>
              <a:rPr lang="fr-BE"/>
              <a:t>Titulaire</a:t>
            </a:r>
          </a:p>
          <a:p>
            <a:pPr lvl="2"/>
            <a:r>
              <a:rPr lang="fr-BE"/>
              <a:t>Solde </a:t>
            </a:r>
          </a:p>
          <a:p>
            <a:pPr lvl="1"/>
            <a:r>
              <a:rPr lang="fr-BE"/>
              <a:t>Méthodes</a:t>
            </a:r>
          </a:p>
          <a:p>
            <a:pPr lvl="2"/>
            <a:r>
              <a:rPr lang="fr-BE"/>
              <a:t>Déposer()</a:t>
            </a:r>
          </a:p>
          <a:p>
            <a:pPr lvl="2"/>
            <a:r>
              <a:rPr lang="fr-BE"/>
              <a:t>Retirer()</a:t>
            </a:r>
          </a:p>
          <a:p>
            <a:endParaRPr lang="fr-BE"/>
          </a:p>
          <a:p>
            <a:pPr marL="482600" lvl="1" indent="0">
              <a:buNone/>
            </a:pPr>
            <a:endParaRPr lang="fr-BE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D72B456-40D0-4526-BFFC-4CA62B48E7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91102" y="1825625"/>
            <a:ext cx="5800898" cy="4351339"/>
          </a:xfrm>
        </p:spPr>
        <p:txBody>
          <a:bodyPr/>
          <a:lstStyle/>
          <a:p>
            <a:r>
              <a:rPr lang="fr-BE"/>
              <a:t>Scénario </a:t>
            </a:r>
          </a:p>
          <a:p>
            <a:pPr marL="939800" lvl="2" indent="0">
              <a:buNone/>
            </a:pPr>
            <a:r>
              <a:rPr lang="fr-BE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kim_c = Compte("Kim")</a:t>
            </a:r>
          </a:p>
          <a:p>
            <a:pPr marL="939800" lvl="2" indent="0">
              <a:buNone/>
            </a:pPr>
            <a:r>
              <a:rPr lang="fr-BE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kim_c.deposer(1000)</a:t>
            </a:r>
          </a:p>
          <a:p>
            <a:pPr marL="939800" lvl="2" indent="0">
              <a:buNone/>
            </a:pPr>
            <a:r>
              <a:rPr lang="fr-BE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print(kim_c)</a:t>
            </a:r>
          </a:p>
          <a:p>
            <a:r>
              <a:rPr lang="fr-BE"/>
              <a:t>Output</a:t>
            </a:r>
          </a:p>
          <a:p>
            <a:pPr marL="939800" lvl="2" indent="0">
              <a:buNone/>
            </a:pPr>
            <a:r>
              <a:rPr lang="fr-BE" i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owner : Kim; </a:t>
            </a:r>
            <a:br>
              <a:rPr lang="fr-BE" i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lang="fr-BE" i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balance : 1000</a:t>
            </a:r>
          </a:p>
          <a:p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606562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400"/>
              <a:buFont typeface="Garamond"/>
              <a:buNone/>
            </a:pPr>
            <a:r>
              <a:rPr lang="fr-BE"/>
              <a:t>Héritage </a:t>
            </a:r>
            <a:endParaRPr/>
          </a:p>
        </p:txBody>
      </p:sp>
      <p:pic>
        <p:nvPicPr>
          <p:cNvPr id="236" name="Google Shape;236;p28"/>
          <p:cNvPicPr preferRelativeResize="0">
            <a:picLocks noGrp="1"/>
          </p:cNvPicPr>
          <p:nvPr>
            <p:ph idx="1"/>
          </p:nvPr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04486" y="1690688"/>
            <a:ext cx="9383027" cy="42294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400"/>
              <a:buFont typeface="Garamond"/>
              <a:buNone/>
            </a:pPr>
            <a:r>
              <a:rPr lang="fr-BE"/>
              <a:t>Héritage </a:t>
            </a:r>
            <a:endParaRPr/>
          </a:p>
        </p:txBody>
      </p:sp>
      <p:sp>
        <p:nvSpPr>
          <p:cNvPr id="242" name="Google Shape;242;p29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77500" lnSpcReduction="20000"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fr-BE"/>
              <a:t>classe-mère</a:t>
            </a:r>
            <a:endParaRPr/>
          </a:p>
          <a:p>
            <a:pPr lvl="1">
              <a:buClr>
                <a:schemeClr val="dk1"/>
              </a:buClr>
              <a:buSzPct val="100000"/>
            </a:pPr>
            <a:r>
              <a:rPr lang="fr-BE"/>
              <a:t>« Compte en banque »</a:t>
            </a:r>
            <a:endParaRPr/>
          </a:p>
          <a:p>
            <a:pPr>
              <a:buClr>
                <a:schemeClr val="dk1"/>
              </a:buClr>
              <a:buSzPct val="100000"/>
            </a:pPr>
            <a:r>
              <a:rPr lang="fr-BE"/>
              <a:t>classes-filles</a:t>
            </a:r>
            <a:endParaRPr/>
          </a:p>
          <a:p>
            <a:pPr lvl="1">
              <a:buClr>
                <a:schemeClr val="dk1"/>
              </a:buClr>
              <a:buSzPct val="100000"/>
            </a:pPr>
            <a:r>
              <a:rPr lang="fr-BE"/>
              <a:t>« Livret d'épargne », « compte courant » et « compte à terme »</a:t>
            </a:r>
            <a:endParaRPr/>
          </a:p>
          <a:p>
            <a:pPr>
              <a:buClr>
                <a:schemeClr val="dk1"/>
              </a:buClr>
              <a:buSzPct val="100000"/>
            </a:pPr>
            <a:r>
              <a:rPr lang="fr-BE"/>
              <a:t>Les classes-filles héritent de tous les attributs et méthodes de la classe-mère</a:t>
            </a:r>
            <a:endParaRPr/>
          </a:p>
          <a:p>
            <a:pPr lvl="1">
              <a:buClr>
                <a:schemeClr val="dk1"/>
              </a:buClr>
              <a:buSzPct val="100000"/>
            </a:pPr>
            <a:r>
              <a:rPr lang="fr-BE"/>
              <a:t>par exemple, le livret d'épargne comme le compte courant et le compte à terme ont tous un solde.</a:t>
            </a:r>
            <a:endParaRPr/>
          </a:p>
          <a:p>
            <a:pPr>
              <a:buClr>
                <a:schemeClr val="dk1"/>
              </a:buClr>
              <a:buSzPct val="100000"/>
            </a:pPr>
            <a:r>
              <a:rPr lang="fr-BE"/>
              <a:t>Les classes-filles vont par contre implanter des attributs et méthodes plus spécialisées.</a:t>
            </a:r>
            <a:endParaRPr/>
          </a:p>
          <a:p>
            <a:pPr lvl="1">
              <a:buClr>
                <a:schemeClr val="dk1"/>
              </a:buClr>
              <a:buSzPct val="100000"/>
            </a:pPr>
            <a:r>
              <a:rPr lang="fr-BE"/>
              <a:t>par exemple, le livret d'épargne a un taux d'intérêt plus élevé que le compte courant </a:t>
            </a:r>
            <a:endParaRPr/>
          </a:p>
          <a:p>
            <a:pPr lvl="1">
              <a:buClr>
                <a:schemeClr val="dk1"/>
              </a:buClr>
              <a:buSzPct val="100000"/>
            </a:pPr>
            <a:r>
              <a:rPr lang="fr-BE"/>
              <a:t>ou, le livret ne peut jamais avoir un solde négatif.</a:t>
            </a:r>
            <a:endParaRPr/>
          </a:p>
          <a:p>
            <a:pPr marL="748666" indent="-571500">
              <a:buClr>
                <a:schemeClr val="dk1"/>
              </a:buClr>
              <a:buSzPct val="100000"/>
            </a:pPr>
            <a:endParaRPr/>
          </a:p>
        </p:txBody>
      </p:sp>
      <p:pic>
        <p:nvPicPr>
          <p:cNvPr id="243" name="Google Shape;243;p29"/>
          <p:cNvPicPr preferRelativeResize="0"/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00487" y="0"/>
            <a:ext cx="4691513" cy="21147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"/>
          <p:cNvSpPr txBox="1"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r>
              <a:rPr lang="fr-BE"/>
              <a:t>Chapitre 13-1 Manipulation d'objets</a:t>
            </a:r>
          </a:p>
        </p:txBody>
      </p:sp>
      <p:sp>
        <p:nvSpPr>
          <p:cNvPr id="60" name="Google Shape;60;p3"/>
          <p:cNvSpPr txBox="1"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lvl="0"/>
            <a:r>
              <a:rPr lang="fr-BE"/>
              <a:t>comparaison d'objets</a:t>
            </a:r>
          </a:p>
          <a:p>
            <a:pPr lvl="0"/>
            <a:r>
              <a:rPr lang="fr-BE"/>
              <a:t>opération sur les objets</a:t>
            </a:r>
          </a:p>
        </p:txBody>
      </p:sp>
      <p:sp>
        <p:nvSpPr>
          <p:cNvPr id="6" name="Espace réservé pour une image  5">
            <a:extLst>
              <a:ext uri="{FF2B5EF4-FFF2-40B4-BE49-F238E27FC236}">
                <a16:creationId xmlns:a16="http://schemas.microsoft.com/office/drawing/2014/main" id="{2A8B78E5-1CAC-941C-D681-34C21551EC5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728874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18" descr="13-03-Python-POO_inheritance-03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46188" y="0"/>
            <a:ext cx="9698037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19" descr="13-03-Python-POO_inheritance-04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46188" y="0"/>
            <a:ext cx="9698037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20" descr="13-03-Python-POO_inheritance-05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46188" y="0"/>
            <a:ext cx="9698037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1663553-C90B-447A-97AB-8405385D32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353800" cy="1325563"/>
          </a:xfrm>
        </p:spPr>
        <p:txBody>
          <a:bodyPr/>
          <a:lstStyle/>
          <a:p>
            <a:r>
              <a:rPr lang="fr-BE"/>
              <a:t>Exo 13-51-02 : le compte en banque moderne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1AF5E5A-2837-41B4-8F61-D4A7D34DFD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56309" y="1825624"/>
            <a:ext cx="5181600" cy="4351339"/>
          </a:xfrm>
        </p:spPr>
        <p:txBody>
          <a:bodyPr numCol="1">
            <a:normAutofit fontScale="92500" lnSpcReduction="10000"/>
          </a:bodyPr>
          <a:lstStyle/>
          <a:p>
            <a:r>
              <a:rPr lang="fr-BE"/>
              <a:t>Le compte en banque moderne permet également de transférer de l'argent sur un autre compte.</a:t>
            </a:r>
          </a:p>
          <a:p>
            <a:r>
              <a:rPr lang="fr-BE"/>
              <a:t>Class "CompteCourant"</a:t>
            </a:r>
          </a:p>
          <a:p>
            <a:pPr lvl="1"/>
            <a:r>
              <a:rPr lang="fr-BE"/>
              <a:t>Enfant de "Compte"</a:t>
            </a:r>
          </a:p>
          <a:p>
            <a:pPr lvl="1"/>
            <a:r>
              <a:rPr lang="fr-BE"/>
              <a:t>Méthode</a:t>
            </a:r>
          </a:p>
          <a:p>
            <a:pPr lvl="2"/>
            <a:r>
              <a:rPr lang="fr-BE">
                <a:solidFill>
                  <a:srgbClr val="996633"/>
                </a:solidFill>
                <a:latin typeface="Consolas" panose="020B0609020204030204" pitchFamily="49" charset="0"/>
              </a:rPr>
              <a:t>.transférer()</a:t>
            </a:r>
          </a:p>
          <a:p>
            <a:endParaRPr lang="fr-BE"/>
          </a:p>
          <a:p>
            <a:pPr marL="482600" lvl="1" indent="0">
              <a:buNone/>
            </a:pPr>
            <a:endParaRPr lang="fr-BE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D72B456-40D0-4526-BFFC-4CA62B48E7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37909" y="1839073"/>
            <a:ext cx="6754091" cy="4351339"/>
          </a:xfrm>
        </p:spPr>
        <p:txBody>
          <a:bodyPr>
            <a:normAutofit fontScale="92500" lnSpcReduction="10000"/>
          </a:bodyPr>
          <a:lstStyle/>
          <a:p>
            <a:r>
              <a:rPr lang="fr-BE"/>
              <a:t>Scénario </a:t>
            </a:r>
          </a:p>
          <a:p>
            <a:pPr marL="482600" lvl="1" indent="0">
              <a:buNone/>
            </a:pPr>
            <a:r>
              <a:rPr lang="fr-BE" sz="280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kim_c = Compte("Kim")</a:t>
            </a:r>
          </a:p>
          <a:p>
            <a:pPr marL="482600" lvl="1" indent="0">
              <a:buNone/>
            </a:pPr>
            <a:r>
              <a:rPr lang="fr-BE" sz="280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kim_c.deposer(1000)</a:t>
            </a:r>
          </a:p>
          <a:p>
            <a:pPr marL="482600" lvl="1" indent="0">
              <a:buNone/>
            </a:pPr>
            <a:r>
              <a:rPr lang="fr-BE" sz="280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glo_c = Compte("Glo")</a:t>
            </a:r>
          </a:p>
          <a:p>
            <a:pPr marL="482600" lvl="1" indent="0">
              <a:buNone/>
            </a:pPr>
            <a:r>
              <a:rPr lang="fr-BE" sz="280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kim_c.transferer(glo_c, 150)</a:t>
            </a:r>
          </a:p>
          <a:p>
            <a:pPr marL="482600" lvl="1" indent="0">
              <a:buNone/>
            </a:pPr>
            <a:r>
              <a:rPr lang="fr-BE" sz="280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print(kim_c)</a:t>
            </a:r>
          </a:p>
          <a:p>
            <a:pPr marL="482600" lvl="1" indent="0">
              <a:buNone/>
            </a:pPr>
            <a:r>
              <a:rPr lang="fr-BE" sz="280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print(glo_c)</a:t>
            </a:r>
          </a:p>
          <a:p>
            <a:r>
              <a:rPr lang="fr-BE"/>
              <a:t>Output</a:t>
            </a:r>
          </a:p>
          <a:p>
            <a:pPr marL="482612" lvl="1" indent="0">
              <a:buNone/>
            </a:pPr>
            <a:r>
              <a:rPr lang="fr-BE" i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owner:Kim; balance:850</a:t>
            </a:r>
          </a:p>
          <a:p>
            <a:pPr marL="482612" lvl="1" indent="0">
              <a:buNone/>
            </a:pPr>
            <a:r>
              <a:rPr lang="fr-BE" i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owner:Glo; balance:150</a:t>
            </a:r>
          </a:p>
          <a:p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114205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4"/>
          <p:cNvSpPr txBox="1"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lvl="0"/>
            <a:r>
              <a:rPr lang="fr-BE"/>
              <a:t>Section 13-52 : Redéfinition des attributs et des méthodes</a:t>
            </a:r>
          </a:p>
        </p:txBody>
      </p:sp>
      <p:sp>
        <p:nvSpPr>
          <p:cNvPr id="161" name="Google Shape;161;p14"/>
          <p:cNvSpPr txBox="1"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  <a:noFill/>
          <a:ln>
            <a:noFill/>
          </a:ln>
        </p:spPr>
        <p:txBody>
          <a:bodyPr spcFirstLastPara="1" wrap="square" lIns="91425" tIns="45700" rIns="91425" bIns="45700" numCol="2" anchor="t" anchorCtr="0">
            <a:normAutofit/>
          </a:bodyPr>
          <a:lstStyle/>
          <a:p>
            <a:pPr lvl="0"/>
            <a:r>
              <a:rPr lang="fr-BE"/>
              <a:t>Attributs hérités</a:t>
            </a:r>
          </a:p>
          <a:p>
            <a:pPr lvl="0"/>
            <a:r>
              <a:rPr lang="fr-BE"/>
              <a:t>Méthodes héritées</a:t>
            </a:r>
          </a:p>
          <a:p>
            <a:pPr lvl="0"/>
            <a:r>
              <a:rPr lang="fr-BE"/>
              <a:t>Super()</a:t>
            </a:r>
          </a:p>
        </p:txBody>
      </p:sp>
    </p:spTree>
    <p:extLst>
      <p:ext uri="{BB962C8B-B14F-4D97-AF65-F5344CB8AC3E}">
        <p14:creationId xmlns:p14="http://schemas.microsoft.com/office/powerpoint/2010/main" val="4053334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21" descr="13-03-Python-POO_inheritance-06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46188" y="0"/>
            <a:ext cx="9698037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22" descr="13-03-Python-POO_inheritance-07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46188" y="0"/>
            <a:ext cx="9698037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p23" descr="13-03-Python-POO_inheritance-08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46188" y="0"/>
            <a:ext cx="9698037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1663553-C90B-447A-97AB-8405385D3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Exo 13-52-03 : le compte en banque moderne, avec frais de retrait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1AF5E5A-2837-41B4-8F61-D4A7D34DFD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56309" y="1825624"/>
            <a:ext cx="5181600" cy="4351339"/>
          </a:xfrm>
        </p:spPr>
        <p:txBody>
          <a:bodyPr numCol="1">
            <a:normAutofit/>
          </a:bodyPr>
          <a:lstStyle/>
          <a:p>
            <a:r>
              <a:rPr lang="fr-BE"/>
              <a:t>Des frais de 1 € par retrait ou transfert sont comptés.</a:t>
            </a:r>
          </a:p>
          <a:p>
            <a:r>
              <a:rPr lang="fr-BE"/>
              <a:t>Class "CompteCourant"</a:t>
            </a:r>
          </a:p>
          <a:p>
            <a:pPr lvl="1"/>
            <a:r>
              <a:rPr lang="fr-BE"/>
              <a:t>Attribut</a:t>
            </a:r>
          </a:p>
          <a:p>
            <a:pPr lvl="2"/>
            <a:r>
              <a:rPr lang="fr-BE"/>
              <a:t>Frais = 1 € </a:t>
            </a:r>
          </a:p>
          <a:p>
            <a:pPr lvl="1"/>
            <a:endParaRPr lang="fr-BE"/>
          </a:p>
          <a:p>
            <a:endParaRPr lang="fr-BE"/>
          </a:p>
          <a:p>
            <a:pPr marL="482600" lvl="1" indent="0">
              <a:buNone/>
            </a:pPr>
            <a:endParaRPr lang="fr-BE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D72B456-40D0-4526-BFFC-4CA62B48E7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37909" y="1839073"/>
            <a:ext cx="6754091" cy="4894236"/>
          </a:xfrm>
        </p:spPr>
        <p:txBody>
          <a:bodyPr>
            <a:normAutofit lnSpcReduction="10000"/>
          </a:bodyPr>
          <a:lstStyle/>
          <a:p>
            <a:r>
              <a:rPr lang="fr-BE"/>
              <a:t>Scénario </a:t>
            </a:r>
          </a:p>
          <a:p>
            <a:pPr marL="482600" lvl="1" indent="0">
              <a:buNone/>
            </a:pPr>
            <a:r>
              <a:rPr lang="fr-BE" sz="280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kim_c = CompteCourant("Kim")</a:t>
            </a:r>
          </a:p>
          <a:p>
            <a:pPr marL="482600" lvl="1" indent="0">
              <a:buNone/>
            </a:pPr>
            <a:r>
              <a:rPr lang="fr-BE" sz="280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kim_c.deposer(1000)</a:t>
            </a:r>
          </a:p>
          <a:p>
            <a:pPr marL="482600" lvl="1" indent="0">
              <a:buNone/>
            </a:pPr>
            <a:r>
              <a:rPr lang="fr-BE" sz="280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glo_c = CompteCourant("Glo")</a:t>
            </a:r>
          </a:p>
          <a:p>
            <a:pPr marL="482600" lvl="1" indent="0">
              <a:buNone/>
            </a:pPr>
            <a:r>
              <a:rPr lang="fr-BE" sz="280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kim_c.transferer(glo_c, 150)</a:t>
            </a:r>
          </a:p>
          <a:p>
            <a:pPr marL="482600" lvl="1" indent="0">
              <a:buNone/>
            </a:pPr>
            <a:r>
              <a:rPr lang="fr-BE" sz="280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kim_c.retirer(200)</a:t>
            </a:r>
          </a:p>
          <a:p>
            <a:pPr marL="482600" lvl="1" indent="0">
              <a:buNone/>
            </a:pPr>
            <a:r>
              <a:rPr lang="fr-BE" sz="280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print(kim_c)</a:t>
            </a:r>
          </a:p>
          <a:p>
            <a:pPr marL="482600" lvl="1" indent="0">
              <a:buNone/>
            </a:pPr>
            <a:r>
              <a:rPr lang="fr-BE" sz="280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print(glo_c)</a:t>
            </a:r>
          </a:p>
          <a:p>
            <a:r>
              <a:rPr lang="fr-BE"/>
              <a:t>Output</a:t>
            </a:r>
          </a:p>
          <a:p>
            <a:pPr marL="482612" lvl="1" indent="0">
              <a:buNone/>
            </a:pPr>
            <a:r>
              <a:rPr lang="fr-BE" i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owner:Kim; balance:648</a:t>
            </a:r>
          </a:p>
          <a:p>
            <a:pPr marL="482612" lvl="1" indent="0">
              <a:buNone/>
            </a:pPr>
            <a:r>
              <a:rPr lang="fr-BE" i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owner:Glo; balance:150</a:t>
            </a:r>
          </a:p>
          <a:p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046030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Google Shape;215;p24" descr="13-03-Python-POO_inheritance-09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46188" y="0"/>
            <a:ext cx="9698037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F1420E9D-8CEE-26E6-0110-A173902723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Section 13-11 : Comparaison d'objets</a:t>
            </a:r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1D94A7D3-09E7-A665-68A4-33E5F5CD44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spcFirstLastPara="1" wrap="square" lIns="91425" tIns="45700" rIns="91425" bIns="45700" numCol="3" anchor="t" anchorCtr="0">
            <a:normAutofit/>
          </a:bodyPr>
          <a:lstStyle/>
          <a:p>
            <a:r>
              <a:rPr lang="fr-BE"/>
              <a:t>__eq__</a:t>
            </a:r>
          </a:p>
          <a:p>
            <a:r>
              <a:rPr lang="fr-BE"/>
              <a:t>__lt__</a:t>
            </a:r>
          </a:p>
          <a:p>
            <a:r>
              <a:rPr lang="fr-BE"/>
              <a:t>__le__</a:t>
            </a:r>
          </a:p>
          <a:p>
            <a:r>
              <a:rPr lang="fr-BE"/>
              <a:t>__gt__</a:t>
            </a:r>
          </a:p>
          <a:p>
            <a:r>
              <a:rPr lang="fr-BE"/>
              <a:t>__ge__</a:t>
            </a:r>
          </a:p>
          <a:p>
            <a:r>
              <a:rPr lang="fr-BE"/>
              <a:t>__ne__</a:t>
            </a:r>
          </a:p>
          <a:p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572859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p25" descr="13-03-Python-POO_inheritance-10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46188" y="0"/>
            <a:ext cx="9698037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Google Shape;225;p26" descr="13-03-Python-POO_inheritance-11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46188" y="0"/>
            <a:ext cx="9698037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Google Shape;230;p27" descr="13-03-Python-POO_inheritance-12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46188" y="0"/>
            <a:ext cx="9698037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400"/>
              <a:buFont typeface="Garamond"/>
              <a:buNone/>
            </a:pPr>
            <a:r>
              <a:rPr lang="fr-BE"/>
              <a:t>Python </a:t>
            </a:r>
            <a:r>
              <a:rPr lang="fr-BE" b="0">
                <a:solidFill>
                  <a:srgbClr val="996633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super()</a:t>
            </a:r>
            <a:r>
              <a:rPr lang="fr-BE"/>
              <a:t> function</a:t>
            </a:r>
            <a:endParaRPr/>
          </a:p>
        </p:txBody>
      </p:sp>
      <p:sp>
        <p:nvSpPr>
          <p:cNvPr id="308" name="Google Shape;308;p39"/>
          <p:cNvSpPr txBox="1">
            <a:spLocks noGrp="1"/>
          </p:cNvSpPr>
          <p:nvPr>
            <p:ph sz="half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fr-BE"/>
              <a:t>Dans la classe </a:t>
            </a:r>
            <a:r>
              <a:rPr lang="fr-BE">
                <a:solidFill>
                  <a:schemeClr val="accent2"/>
                </a:solidFill>
              </a:rPr>
              <a:t>enfant</a:t>
            </a:r>
            <a:r>
              <a:rPr lang="fr-BE"/>
              <a:t>, nous pouvons faire référence à la classe </a:t>
            </a:r>
            <a:r>
              <a:rPr lang="fr-BE">
                <a:solidFill>
                  <a:schemeClr val="accent2"/>
                </a:solidFill>
              </a:rPr>
              <a:t>parent</a:t>
            </a:r>
            <a:r>
              <a:rPr lang="fr-BE"/>
              <a:t> en utilisant la fonction </a:t>
            </a:r>
            <a:r>
              <a:rPr lang="fr-BE">
                <a:solidFill>
                  <a:srgbClr val="996633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super()</a:t>
            </a:r>
            <a:r>
              <a:rPr lang="fr-BE"/>
              <a:t>. </a:t>
            </a:r>
            <a:endParaRPr/>
          </a:p>
          <a:p>
            <a:pPr>
              <a:buClr>
                <a:schemeClr val="dk1"/>
              </a:buClr>
              <a:buSzPct val="100000"/>
            </a:pPr>
            <a:r>
              <a:rPr lang="fr-BE"/>
              <a:t>La fonction </a:t>
            </a:r>
            <a:r>
              <a:rPr lang="fr-BE">
                <a:solidFill>
                  <a:srgbClr val="996633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super()</a:t>
            </a:r>
            <a:r>
              <a:rPr lang="fr-BE"/>
              <a:t> renvoie un objet temporaire de la classe parent qui nous permet d'appeler une </a:t>
            </a:r>
            <a:r>
              <a:rPr lang="fr-BE">
                <a:solidFill>
                  <a:schemeClr val="accent2"/>
                </a:solidFill>
              </a:rPr>
              <a:t>méthode de classe parent </a:t>
            </a:r>
            <a:r>
              <a:rPr lang="fr-BE"/>
              <a:t>à l'intérieur d'une </a:t>
            </a:r>
            <a:r>
              <a:rPr lang="fr-BE">
                <a:solidFill>
                  <a:schemeClr val="accent2"/>
                </a:solidFill>
              </a:rPr>
              <a:t>méthode de classe enfant.</a:t>
            </a:r>
            <a:endParaRPr/>
          </a:p>
          <a:p>
            <a:pPr marL="782956" indent="-571500">
              <a:buClr>
                <a:schemeClr val="dk1"/>
              </a:buClr>
              <a:buSzPct val="100000"/>
            </a:pPr>
            <a:endParaRPr/>
          </a:p>
        </p:txBody>
      </p:sp>
      <p:sp>
        <p:nvSpPr>
          <p:cNvPr id="309" name="Google Shape;309;p39"/>
          <p:cNvSpPr txBox="1">
            <a:spLocks noGrp="1"/>
          </p:cNvSpPr>
          <p:nvPr>
            <p:ph sz="half" idx="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fr-BE"/>
              <a:t>Avantages </a:t>
            </a:r>
            <a:endParaRPr/>
          </a:p>
          <a:p>
            <a:pPr lvl="1">
              <a:buClr>
                <a:schemeClr val="dk1"/>
              </a:buClr>
              <a:buSzPct val="100000"/>
            </a:pPr>
            <a:r>
              <a:rPr lang="fr-BE"/>
              <a:t>Le programmeur ne doit pas mentionner explicitement le nom de la classe parente pour accéder à ses méthodes.</a:t>
            </a:r>
            <a:endParaRPr/>
          </a:p>
          <a:p>
            <a:pPr lvl="1">
              <a:buClr>
                <a:schemeClr val="dk1"/>
              </a:buClr>
              <a:buSzPct val="100000"/>
            </a:pPr>
            <a:r>
              <a:rPr lang="fr-BE"/>
              <a:t>Utilisation dans les héritages simples et multiples.</a:t>
            </a:r>
            <a:endParaRPr/>
          </a:p>
          <a:p>
            <a:pPr lvl="1">
              <a:buClr>
                <a:schemeClr val="dk1"/>
              </a:buClr>
              <a:buSzPct val="100000"/>
            </a:pPr>
            <a:r>
              <a:rPr lang="fr-BE"/>
              <a:t>Réutilisation du code</a:t>
            </a:r>
            <a:endParaRPr/>
          </a:p>
          <a:p>
            <a:pPr marL="782956" indent="-571500">
              <a:buClr>
                <a:schemeClr val="dk1"/>
              </a:buClr>
              <a:buSzPct val="100000"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400"/>
              <a:buFont typeface="Garamond"/>
              <a:buNone/>
            </a:pPr>
            <a:r>
              <a:rPr lang="fr-BE"/>
              <a:t>Exo 13-52-05a : Python </a:t>
            </a:r>
            <a:r>
              <a:rPr lang="fr-BE" b="0">
                <a:solidFill>
                  <a:srgbClr val="996633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super()</a:t>
            </a:r>
            <a:r>
              <a:rPr lang="fr-BE"/>
              <a:t> function</a:t>
            </a:r>
            <a:endParaRPr/>
          </a:p>
        </p:txBody>
      </p:sp>
      <p:sp>
        <p:nvSpPr>
          <p:cNvPr id="315" name="Google Shape;315;p40"/>
          <p:cNvSpPr txBox="1">
            <a:spLocks noGrp="1"/>
          </p:cNvSpPr>
          <p:nvPr>
            <p:ph idx="1"/>
          </p:nvPr>
        </p:nvSpPr>
        <p:spPr>
          <a:xfrm>
            <a:off x="838200" y="1825625"/>
            <a:ext cx="10515600" cy="4824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87235"/>
              </a:buClr>
              <a:buSzPts val="2000"/>
              <a:buNone/>
            </a:pPr>
            <a:r>
              <a:rPr lang="fr-BE" sz="20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class </a:t>
            </a:r>
            <a:r>
              <a:rPr lang="fr-BE" sz="2000">
                <a:solidFill>
                  <a:srgbClr val="21160A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Company</a:t>
            </a:r>
            <a:r>
              <a:rPr lang="fr-BE" sz="20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:</a:t>
            </a:r>
            <a:endParaRPr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87235"/>
              </a:buClr>
              <a:buSzPts val="2000"/>
              <a:buNone/>
            </a:pPr>
            <a:r>
              <a:rPr lang="fr-BE" sz="20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   def </a:t>
            </a:r>
            <a:r>
              <a:rPr lang="fr-BE" sz="2000">
                <a:solidFill>
                  <a:schemeClr val="accent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company_name</a:t>
            </a:r>
            <a:r>
              <a:rPr lang="fr-BE" sz="20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(self):</a:t>
            </a:r>
            <a:endParaRPr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87235"/>
              </a:buClr>
              <a:buSzPts val="2000"/>
              <a:buNone/>
            </a:pPr>
            <a:r>
              <a:rPr lang="fr-BE" sz="20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       return 'Google'</a:t>
            </a:r>
            <a:endParaRPr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>
              <a:solidFill>
                <a:srgbClr val="A87235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87235"/>
              </a:buClr>
              <a:buSzPts val="2000"/>
              <a:buNone/>
            </a:pPr>
            <a:r>
              <a:rPr lang="fr-BE" sz="20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class Employee(</a:t>
            </a:r>
            <a:r>
              <a:rPr lang="fr-BE" sz="2000">
                <a:solidFill>
                  <a:srgbClr val="21160A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Company</a:t>
            </a:r>
            <a:r>
              <a:rPr lang="fr-BE" sz="20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):</a:t>
            </a:r>
            <a:endParaRPr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87235"/>
              </a:buClr>
              <a:buSzPts val="2000"/>
              <a:buNone/>
            </a:pPr>
            <a:r>
              <a:rPr lang="fr-BE" sz="20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   def info(self):</a:t>
            </a:r>
            <a:endParaRPr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87235"/>
              </a:buClr>
              <a:buSzPts val="2000"/>
              <a:buNone/>
            </a:pPr>
            <a:r>
              <a:rPr lang="fr-BE" sz="20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       Calling the superclass method using super()function</a:t>
            </a:r>
            <a:endParaRPr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87235"/>
              </a:buClr>
              <a:buSzPts val="2000"/>
              <a:buNone/>
            </a:pPr>
            <a:r>
              <a:rPr lang="fr-BE" sz="20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       c_name = </a:t>
            </a:r>
            <a:r>
              <a:rPr lang="fr-BE" sz="2000">
                <a:solidFill>
                  <a:srgbClr val="21160A"/>
                </a:solidFill>
                <a:latin typeface="Consolas" panose="020B0609020204030204" pitchFamily="49" charset="0"/>
                <a:cs typeface="Courier New"/>
                <a:sym typeface="Courier New"/>
              </a:rPr>
              <a:t>super().</a:t>
            </a:r>
            <a:r>
              <a:rPr lang="fr-BE" sz="2000">
                <a:solidFill>
                  <a:schemeClr val="accent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company_name</a:t>
            </a:r>
            <a:r>
              <a:rPr lang="fr-BE" sz="20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()</a:t>
            </a:r>
            <a:endParaRPr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87235"/>
              </a:buClr>
              <a:buSzPts val="2000"/>
              <a:buNone/>
            </a:pPr>
            <a:r>
              <a:rPr lang="fr-BE" sz="20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       print("Jessa works at", c_name)</a:t>
            </a:r>
            <a:endParaRPr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>
              <a:solidFill>
                <a:srgbClr val="A87235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87235"/>
              </a:buClr>
              <a:buSzPts val="2000"/>
              <a:buNone/>
            </a:pPr>
            <a:r>
              <a:rPr lang="fr-BE" sz="20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Creating object of child class</a:t>
            </a:r>
            <a:endParaRPr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87235"/>
              </a:buClr>
              <a:buSzPts val="2000"/>
              <a:buNone/>
            </a:pPr>
            <a:r>
              <a:rPr lang="fr-BE" sz="20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emp = Employee()</a:t>
            </a:r>
            <a:endParaRPr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87235"/>
              </a:buClr>
              <a:buSzPts val="2000"/>
              <a:buNone/>
            </a:pPr>
            <a:r>
              <a:rPr lang="fr-BE" sz="20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emp.info()</a:t>
            </a:r>
            <a:endParaRPr>
              <a:latin typeface="Consolas" panose="020B0609020204030204" pitchFamily="49" charset="0"/>
            </a:endParaRPr>
          </a:p>
        </p:txBody>
      </p:sp>
      <p:sp>
        <p:nvSpPr>
          <p:cNvPr id="316" name="Google Shape;316;p40"/>
          <p:cNvSpPr txBox="1"/>
          <p:nvPr/>
        </p:nvSpPr>
        <p:spPr>
          <a:xfrm>
            <a:off x="6300488" y="5449853"/>
            <a:ext cx="4418214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aramond"/>
              <a:buNone/>
            </a:pPr>
            <a:endParaRPr sz="2400" i="1">
              <a:solidFill>
                <a:srgbClr val="996633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Courier New"/>
              <a:buNone/>
            </a:pPr>
            <a:r>
              <a:rPr lang="fr-BE" sz="2400" i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OUTPUT</a:t>
            </a:r>
            <a:endParaRPr i="1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Courier New"/>
              <a:buNone/>
            </a:pPr>
            <a:r>
              <a:rPr lang="fr-BE" sz="2400" i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Jessa works at Google</a:t>
            </a:r>
            <a:endParaRPr i="1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6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1663553-C90B-447A-97AB-8405385D3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Exo 13-52-05b : le compte en banque moderne, avec frais de retrait + super()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1AF5E5A-2837-41B4-8F61-D4A7D34DFD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56309" y="1825624"/>
            <a:ext cx="5181600" cy="4351339"/>
          </a:xfrm>
        </p:spPr>
        <p:txBody>
          <a:bodyPr numCol="1">
            <a:normAutofit/>
          </a:bodyPr>
          <a:lstStyle/>
          <a:p>
            <a:r>
              <a:rPr lang="fr-BE"/>
              <a:t>Reprendre exo 13-03-03</a:t>
            </a:r>
          </a:p>
          <a:p>
            <a:r>
              <a:rPr lang="fr-BE"/>
              <a:t>Class "CompteCourant"</a:t>
            </a:r>
          </a:p>
          <a:p>
            <a:pPr lvl="1"/>
            <a:r>
              <a:rPr lang="fr-BE"/>
              <a:t>Implanter </a:t>
            </a:r>
            <a:r>
              <a:rPr lang="fr-BE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super()</a:t>
            </a:r>
            <a:endParaRPr lang="fr-BE">
              <a:solidFill>
                <a:srgbClr val="996633"/>
              </a:solidFill>
              <a:latin typeface="Consolas" panose="020B0609020204030204" pitchFamily="49" charset="0"/>
            </a:endParaRPr>
          </a:p>
          <a:p>
            <a:endParaRPr lang="fr-BE"/>
          </a:p>
          <a:p>
            <a:endParaRPr lang="fr-BE"/>
          </a:p>
          <a:p>
            <a:pPr marL="482600" lvl="1" indent="0">
              <a:buNone/>
            </a:pPr>
            <a:endParaRPr lang="fr-BE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D72B456-40D0-4526-BFFC-4CA62B48E7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37909" y="1839073"/>
            <a:ext cx="6754091" cy="4894236"/>
          </a:xfrm>
        </p:spPr>
        <p:txBody>
          <a:bodyPr>
            <a:normAutofit lnSpcReduction="10000"/>
          </a:bodyPr>
          <a:lstStyle/>
          <a:p>
            <a:r>
              <a:rPr lang="fr-BE"/>
              <a:t>Scénario (inchangé)</a:t>
            </a:r>
          </a:p>
          <a:p>
            <a:pPr marL="531813" lvl="1" indent="0">
              <a:buNone/>
            </a:pPr>
            <a:r>
              <a:rPr lang="fr-BE" sz="280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kim_c = Compte("Kim")</a:t>
            </a:r>
          </a:p>
          <a:p>
            <a:pPr marL="531813" lvl="1" indent="0">
              <a:buNone/>
            </a:pPr>
            <a:r>
              <a:rPr lang="fr-BE" sz="280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kim_c.deposer(1000)</a:t>
            </a:r>
          </a:p>
          <a:p>
            <a:pPr marL="531813" lvl="1" indent="0">
              <a:buNone/>
            </a:pPr>
            <a:r>
              <a:rPr lang="fr-BE" sz="280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glo_c = Compte("Glo")</a:t>
            </a:r>
          </a:p>
          <a:p>
            <a:pPr marL="531813" lvl="1" indent="0">
              <a:buNone/>
            </a:pPr>
            <a:r>
              <a:rPr lang="fr-BE" sz="280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kim_c.transferer(glo_c, 150)</a:t>
            </a:r>
          </a:p>
          <a:p>
            <a:pPr marL="531813" lvl="1" indent="0">
              <a:buNone/>
            </a:pPr>
            <a:r>
              <a:rPr lang="fr-BE" sz="280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kim_c.retirer(200)</a:t>
            </a:r>
          </a:p>
          <a:p>
            <a:pPr marL="531813" lvl="1" indent="0">
              <a:buNone/>
            </a:pPr>
            <a:r>
              <a:rPr lang="fr-BE" sz="280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print(kim_c)</a:t>
            </a:r>
          </a:p>
          <a:p>
            <a:pPr marL="531813" lvl="1" indent="0">
              <a:buNone/>
            </a:pPr>
            <a:r>
              <a:rPr lang="fr-BE" sz="280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print(glo_c)</a:t>
            </a:r>
          </a:p>
          <a:p>
            <a:r>
              <a:rPr lang="fr-BE"/>
              <a:t>Output</a:t>
            </a:r>
          </a:p>
          <a:p>
            <a:pPr marL="531813" lvl="2" indent="0">
              <a:buNone/>
            </a:pPr>
            <a:r>
              <a:rPr lang="fr-BE" i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owner:Kim; balance:648</a:t>
            </a:r>
          </a:p>
          <a:p>
            <a:pPr marL="531813" lvl="2" indent="0">
              <a:buNone/>
            </a:pPr>
            <a:r>
              <a:rPr lang="fr-BE" i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owner:Glo; balance:150</a:t>
            </a:r>
          </a:p>
          <a:p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751764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4"/>
          <p:cNvSpPr txBox="1"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lvl="0"/>
            <a:r>
              <a:rPr lang="fr-BE"/>
              <a:t>Section 13-53 : Héritage varié …</a:t>
            </a:r>
          </a:p>
        </p:txBody>
      </p:sp>
      <p:sp>
        <p:nvSpPr>
          <p:cNvPr id="161" name="Google Shape;161;p14"/>
          <p:cNvSpPr txBox="1"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  <a:noFill/>
          <a:ln>
            <a:noFill/>
          </a:ln>
        </p:spPr>
        <p:txBody>
          <a:bodyPr spcFirstLastPara="1" wrap="square" lIns="91425" tIns="45700" rIns="91425" bIns="45700" numCol="2" anchor="t" anchorCtr="0">
            <a:normAutofit/>
          </a:bodyPr>
          <a:lstStyle/>
          <a:p>
            <a:pPr lvl="0"/>
            <a:r>
              <a:rPr lang="en-US"/>
              <a:t>Single inheritance</a:t>
            </a:r>
          </a:p>
          <a:p>
            <a:pPr lvl="0"/>
            <a:r>
              <a:rPr lang="en-US"/>
              <a:t>Multilevel inheritance</a:t>
            </a:r>
          </a:p>
          <a:p>
            <a:pPr lvl="0"/>
            <a:r>
              <a:rPr lang="en-US"/>
              <a:t>Hierarchical Inheritance</a:t>
            </a:r>
          </a:p>
          <a:p>
            <a:pPr lvl="0"/>
            <a:r>
              <a:rPr lang="en-US"/>
              <a:t>Hybrid Inheritance </a:t>
            </a:r>
          </a:p>
          <a:p>
            <a:pPr lvl="0"/>
            <a:endParaRPr lang="en-US"/>
          </a:p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709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49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fr-BE"/>
              <a:t>Exo 13-53-04 : les quadrilatères</a:t>
            </a:r>
          </a:p>
        </p:txBody>
      </p:sp>
      <p:sp>
        <p:nvSpPr>
          <p:cNvPr id="381" name="Google Shape;381;p49"/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BE"/>
              <a:t>Comment classer ces quadrilatères ? </a:t>
            </a:r>
          </a:p>
          <a:p>
            <a:pPr lvl="0"/>
            <a:r>
              <a:rPr lang="fr-BE"/>
              <a:t>Raisonnement : </a:t>
            </a:r>
          </a:p>
          <a:p>
            <a:pPr lvl="1"/>
            <a:r>
              <a:rPr lang="fr-BE"/>
              <a:t>Question : </a:t>
            </a:r>
            <a:r>
              <a:rPr lang="fr-BE" i="1"/>
              <a:t>forme 1</a:t>
            </a:r>
            <a:r>
              <a:rPr lang="fr-BE"/>
              <a:t> est-elle une </a:t>
            </a:r>
            <a:r>
              <a:rPr lang="fr-BE" i="1"/>
              <a:t>forme 2</a:t>
            </a:r>
            <a:r>
              <a:rPr lang="fr-BE"/>
              <a:t> ? </a:t>
            </a:r>
          </a:p>
          <a:p>
            <a:pPr lvl="1"/>
            <a:r>
              <a:rPr lang="fr-BE"/>
              <a:t>Si oui : alors </a:t>
            </a:r>
            <a:r>
              <a:rPr lang="fr-BE" i="1"/>
              <a:t>forme 1</a:t>
            </a:r>
            <a:r>
              <a:rPr lang="fr-BE"/>
              <a:t> hérite de </a:t>
            </a:r>
            <a:r>
              <a:rPr lang="fr-BE" i="1"/>
              <a:t>forme 2</a:t>
            </a:r>
            <a:r>
              <a:rPr lang="fr-BE"/>
              <a:t>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D6A89EB-7E60-4344-9815-1FD601DEBC39}"/>
              </a:ext>
            </a:extLst>
          </p:cNvPr>
          <p:cNvSpPr/>
          <p:nvPr/>
        </p:nvSpPr>
        <p:spPr>
          <a:xfrm>
            <a:off x="3421223" y="4139351"/>
            <a:ext cx="1838131" cy="7651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" name="Losange 4">
            <a:extLst>
              <a:ext uri="{FF2B5EF4-FFF2-40B4-BE49-F238E27FC236}">
                <a16:creationId xmlns:a16="http://schemas.microsoft.com/office/drawing/2014/main" id="{461E518A-79C2-4FDE-AF58-5A047DC8E184}"/>
              </a:ext>
            </a:extLst>
          </p:cNvPr>
          <p:cNvSpPr/>
          <p:nvPr/>
        </p:nvSpPr>
        <p:spPr>
          <a:xfrm>
            <a:off x="1370046" y="4320763"/>
            <a:ext cx="979714" cy="1483567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" name="Parallélogramme 6">
            <a:extLst>
              <a:ext uri="{FF2B5EF4-FFF2-40B4-BE49-F238E27FC236}">
                <a16:creationId xmlns:a16="http://schemas.microsoft.com/office/drawing/2014/main" id="{0BB18522-D7F9-44AA-9EE4-CBCADC8887A7}"/>
              </a:ext>
            </a:extLst>
          </p:cNvPr>
          <p:cNvSpPr/>
          <p:nvPr/>
        </p:nvSpPr>
        <p:spPr>
          <a:xfrm>
            <a:off x="7842377" y="4693987"/>
            <a:ext cx="979714" cy="1110343"/>
          </a:xfrm>
          <a:prstGeom prst="parallelogra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8" name="Trapèze 7">
            <a:extLst>
              <a:ext uri="{FF2B5EF4-FFF2-40B4-BE49-F238E27FC236}">
                <a16:creationId xmlns:a16="http://schemas.microsoft.com/office/drawing/2014/main" id="{CE6151F6-F045-4C22-9279-74E4AD64D173}"/>
              </a:ext>
            </a:extLst>
          </p:cNvPr>
          <p:cNvSpPr/>
          <p:nvPr/>
        </p:nvSpPr>
        <p:spPr>
          <a:xfrm>
            <a:off x="9680509" y="3942183"/>
            <a:ext cx="1586205" cy="867747"/>
          </a:xfrm>
          <a:prstGeom prst="trapezoi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9" name="Forme libre : forme 8">
            <a:extLst>
              <a:ext uri="{FF2B5EF4-FFF2-40B4-BE49-F238E27FC236}">
                <a16:creationId xmlns:a16="http://schemas.microsoft.com/office/drawing/2014/main" id="{D82CB8BE-70C0-45DD-A7DC-8134FDA7AF1D}"/>
              </a:ext>
            </a:extLst>
          </p:cNvPr>
          <p:cNvSpPr/>
          <p:nvPr/>
        </p:nvSpPr>
        <p:spPr>
          <a:xfrm>
            <a:off x="4771053" y="5117840"/>
            <a:ext cx="2164702" cy="998376"/>
          </a:xfrm>
          <a:custGeom>
            <a:avLst/>
            <a:gdLst>
              <a:gd name="connsiteX0" fmla="*/ 37322 w 1324947"/>
              <a:gd name="connsiteY0" fmla="*/ 0 h 998376"/>
              <a:gd name="connsiteX1" fmla="*/ 1324947 w 1324947"/>
              <a:gd name="connsiteY1" fmla="*/ 139959 h 998376"/>
              <a:gd name="connsiteX2" fmla="*/ 429208 w 1324947"/>
              <a:gd name="connsiteY2" fmla="*/ 998376 h 998376"/>
              <a:gd name="connsiteX3" fmla="*/ 0 w 1324947"/>
              <a:gd name="connsiteY3" fmla="*/ 671804 h 998376"/>
              <a:gd name="connsiteX4" fmla="*/ 37322 w 1324947"/>
              <a:gd name="connsiteY4" fmla="*/ 0 h 998376"/>
              <a:gd name="connsiteX0" fmla="*/ 37322 w 1271142"/>
              <a:gd name="connsiteY0" fmla="*/ 0 h 998376"/>
              <a:gd name="connsiteX1" fmla="*/ 1271142 w 1271142"/>
              <a:gd name="connsiteY1" fmla="*/ 587829 h 998376"/>
              <a:gd name="connsiteX2" fmla="*/ 429208 w 1271142"/>
              <a:gd name="connsiteY2" fmla="*/ 998376 h 998376"/>
              <a:gd name="connsiteX3" fmla="*/ 0 w 1271142"/>
              <a:gd name="connsiteY3" fmla="*/ 671804 h 998376"/>
              <a:gd name="connsiteX4" fmla="*/ 37322 w 1271142"/>
              <a:gd name="connsiteY4" fmla="*/ 0 h 998376"/>
              <a:gd name="connsiteX0" fmla="*/ 37322 w 1560343"/>
              <a:gd name="connsiteY0" fmla="*/ 0 h 998376"/>
              <a:gd name="connsiteX1" fmla="*/ 1560343 w 1560343"/>
              <a:gd name="connsiteY1" fmla="*/ 429209 h 998376"/>
              <a:gd name="connsiteX2" fmla="*/ 429208 w 1560343"/>
              <a:gd name="connsiteY2" fmla="*/ 998376 h 998376"/>
              <a:gd name="connsiteX3" fmla="*/ 0 w 1560343"/>
              <a:gd name="connsiteY3" fmla="*/ 671804 h 998376"/>
              <a:gd name="connsiteX4" fmla="*/ 37322 w 1560343"/>
              <a:gd name="connsiteY4" fmla="*/ 0 h 998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60343" h="998376">
                <a:moveTo>
                  <a:pt x="37322" y="0"/>
                </a:moveTo>
                <a:lnTo>
                  <a:pt x="1560343" y="429209"/>
                </a:lnTo>
                <a:lnTo>
                  <a:pt x="429208" y="998376"/>
                </a:lnTo>
                <a:lnTo>
                  <a:pt x="0" y="671804"/>
                </a:lnTo>
                <a:lnTo>
                  <a:pt x="37322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589208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400"/>
              <a:buFont typeface="Garamond"/>
              <a:buNone/>
            </a:pPr>
            <a:r>
              <a:rPr lang="fr-BE"/>
              <a:t>Héritage en Python : Single inheritance</a:t>
            </a:r>
            <a:endParaRPr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7E47C08-1F14-F5DD-9CB2-8B94201AC9A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270" name="Google Shape;270;p33"/>
          <p:cNvSpPr txBox="1">
            <a:spLocks noGrp="1"/>
          </p:cNvSpPr>
          <p:nvPr>
            <p:ph sz="half" idx="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ts val="3600"/>
            </a:pPr>
            <a:r>
              <a:rPr lang="fr-BE"/>
              <a:t>Une classe enfant hérite d'une classe monoparentale.</a:t>
            </a:r>
            <a:endParaRPr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D22E015E-A3BB-C55D-7ECD-23D2946268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497" r="19143"/>
          <a:stretch/>
        </p:blipFill>
        <p:spPr>
          <a:xfrm>
            <a:off x="542310" y="1825625"/>
            <a:ext cx="5477490" cy="4351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78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400"/>
              <a:buFont typeface="Garamond"/>
              <a:buNone/>
            </a:pPr>
            <a:r>
              <a:rPr lang="fr-BE"/>
              <a:t>Exo 13-53-08a : single inheritance</a:t>
            </a:r>
            <a:endParaRPr/>
          </a:p>
        </p:txBody>
      </p:sp>
      <p:sp>
        <p:nvSpPr>
          <p:cNvPr id="276" name="Google Shape;276;p34"/>
          <p:cNvSpPr txBox="1">
            <a:spLocks noGrp="1"/>
          </p:cNvSpPr>
          <p:nvPr>
            <p:ph idx="1"/>
          </p:nvPr>
        </p:nvSpPr>
        <p:spPr>
          <a:xfrm>
            <a:off x="631825" y="1690688"/>
            <a:ext cx="10928350" cy="4292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numCol="2" spcCol="180000" anchor="t" anchorCtr="0">
            <a:normAutofit/>
          </a:bodyPr>
          <a:lstStyle/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A87235"/>
              </a:buClr>
              <a:buSzPts val="2000"/>
              <a:buNone/>
            </a:pPr>
            <a:r>
              <a:rPr lang="fr-BE" sz="24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Base class</a:t>
            </a:r>
            <a:endParaRPr sz="4000"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A87235"/>
              </a:buClr>
              <a:buSzPts val="2000"/>
              <a:buNone/>
            </a:pPr>
            <a:r>
              <a:rPr lang="fr-BE" sz="24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class </a:t>
            </a:r>
            <a:r>
              <a:rPr lang="fr-BE" sz="2400">
                <a:solidFill>
                  <a:srgbClr val="54391A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Vehicle</a:t>
            </a:r>
            <a:r>
              <a:rPr lang="fr-BE" sz="24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:</a:t>
            </a:r>
            <a:endParaRPr sz="4000"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A87235"/>
              </a:buClr>
              <a:buSzPts val="2000"/>
              <a:buNone/>
            </a:pPr>
            <a:r>
              <a:rPr lang="fr-BE" sz="24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   def </a:t>
            </a:r>
            <a:r>
              <a:rPr lang="fr-BE" sz="2400">
                <a:solidFill>
                  <a:schemeClr val="accent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vehicle_info</a:t>
            </a:r>
            <a:r>
              <a:rPr lang="fr-BE" sz="24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(self):</a:t>
            </a:r>
            <a:endParaRPr sz="4000"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A87235"/>
              </a:buClr>
              <a:buSzPts val="2000"/>
              <a:buNone/>
            </a:pPr>
            <a:r>
              <a:rPr lang="fr-BE" sz="24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       print('Vehicle')</a:t>
            </a:r>
            <a:endParaRPr sz="4000"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400">
              <a:solidFill>
                <a:srgbClr val="A87235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A87235"/>
              </a:buClr>
              <a:buSzPts val="2000"/>
              <a:buNone/>
            </a:pPr>
            <a:r>
              <a:rPr lang="fr-BE" sz="24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Child class</a:t>
            </a:r>
            <a:endParaRPr sz="4000"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A87235"/>
              </a:buClr>
              <a:buSzPts val="2000"/>
              <a:buNone/>
            </a:pPr>
            <a:r>
              <a:rPr lang="fr-BE" sz="24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class Car(</a:t>
            </a:r>
            <a:r>
              <a:rPr lang="fr-BE" sz="2400">
                <a:solidFill>
                  <a:srgbClr val="54391A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Vehicle</a:t>
            </a:r>
            <a:r>
              <a:rPr lang="fr-BE" sz="24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):</a:t>
            </a:r>
            <a:endParaRPr sz="4000"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A87235"/>
              </a:buClr>
              <a:buSzPts val="2000"/>
              <a:buNone/>
            </a:pPr>
            <a:r>
              <a:rPr lang="fr-BE" sz="24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   def </a:t>
            </a:r>
            <a:r>
              <a:rPr lang="fr-BE" sz="2400">
                <a:solidFill>
                  <a:schemeClr val="accen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car_info</a:t>
            </a:r>
            <a:r>
              <a:rPr lang="fr-BE" sz="24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(self):</a:t>
            </a:r>
            <a:endParaRPr sz="4000"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A87235"/>
              </a:buClr>
              <a:buSzPts val="2000"/>
              <a:buNone/>
            </a:pPr>
            <a:r>
              <a:rPr lang="fr-BE" sz="24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       print('Car')</a:t>
            </a:r>
            <a:endParaRPr sz="4000"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400">
              <a:solidFill>
                <a:srgbClr val="A87235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400">
              <a:solidFill>
                <a:srgbClr val="A87235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A87235"/>
              </a:buClr>
              <a:buSzPts val="2000"/>
              <a:buNone/>
            </a:pPr>
            <a:r>
              <a:rPr lang="fr-BE" sz="24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Create object of Car</a:t>
            </a:r>
            <a:endParaRPr sz="4000"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A87235"/>
              </a:buClr>
              <a:buSzPts val="2000"/>
              <a:buNone/>
            </a:pPr>
            <a:r>
              <a:rPr lang="fr-BE" sz="24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car = Car()</a:t>
            </a:r>
            <a:endParaRPr sz="4000"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A87235"/>
              </a:buClr>
              <a:buSzPts val="2000"/>
              <a:buNone/>
            </a:pPr>
            <a:r>
              <a:rPr lang="fr-BE" sz="24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access Vehicle's info </a:t>
            </a: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A87235"/>
              </a:buClr>
              <a:buSzPts val="2000"/>
              <a:buNone/>
            </a:pPr>
            <a:r>
              <a:rPr lang="fr-BE" sz="24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using car object</a:t>
            </a:r>
            <a:endParaRPr sz="4000"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A87235"/>
              </a:buClr>
              <a:buSzPts val="2000"/>
              <a:buNone/>
            </a:pPr>
            <a:r>
              <a:rPr lang="fr-BE" sz="24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car.</a:t>
            </a:r>
            <a:r>
              <a:rPr lang="fr-BE" sz="2400">
                <a:solidFill>
                  <a:schemeClr val="accent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vehicle_info</a:t>
            </a:r>
            <a:r>
              <a:rPr lang="fr-BE" sz="24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()</a:t>
            </a:r>
            <a:endParaRPr sz="4000"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A87235"/>
              </a:buClr>
              <a:buSzPts val="2000"/>
              <a:buNone/>
            </a:pPr>
            <a:r>
              <a:rPr lang="fr-BE" sz="24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car.</a:t>
            </a:r>
            <a:r>
              <a:rPr lang="fr-BE" sz="2400">
                <a:solidFill>
                  <a:schemeClr val="accen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car_info</a:t>
            </a:r>
            <a:r>
              <a:rPr lang="fr-BE" sz="24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()</a:t>
            </a:r>
            <a:endParaRPr sz="4000"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400">
              <a:solidFill>
                <a:srgbClr val="A87235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</a:pPr>
            <a:r>
              <a:rPr lang="fr-BE" sz="2400" i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OUTPUT</a:t>
            </a:r>
            <a:endParaRPr sz="4000" i="1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</a:pPr>
            <a:r>
              <a:rPr lang="fr-BE" sz="2400" i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Vehicle class</a:t>
            </a:r>
            <a:endParaRPr sz="4000" i="1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</a:pPr>
            <a:r>
              <a:rPr lang="fr-BE" sz="2400" i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Car class</a:t>
            </a:r>
            <a:endParaRPr sz="4000" i="1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2308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Une image contenant texte, capture d’écran, Police&#10;&#10;Description générée automatiquement">
            <a:extLst>
              <a:ext uri="{FF2B5EF4-FFF2-40B4-BE49-F238E27FC236}">
                <a16:creationId xmlns:a16="http://schemas.microsoft.com/office/drawing/2014/main" id="{4F51D73E-46F7-6E6E-B5D7-E9A9BC2F3AD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4000" y="0"/>
            <a:ext cx="9143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751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400"/>
              <a:buFont typeface="Garamond"/>
              <a:buNone/>
            </a:pPr>
            <a:r>
              <a:rPr lang="fr-BE"/>
              <a:t>Héritage en Python : Multilevel inheritance</a:t>
            </a:r>
            <a:endParaRPr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B0B8D2FC-62F1-078D-98CB-DE386907F8F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283" name="Google Shape;283;p35"/>
          <p:cNvSpPr txBox="1">
            <a:spLocks noGrp="1"/>
          </p:cNvSpPr>
          <p:nvPr>
            <p:ph sz="half" idx="2"/>
          </p:nvPr>
        </p:nvSpPr>
        <p:spPr>
          <a:xfrm>
            <a:off x="6172200" y="1825625"/>
            <a:ext cx="5581996" cy="4351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ts val="3200"/>
            </a:pPr>
            <a:r>
              <a:rPr lang="fr-BE" sz="3200"/>
              <a:t>Une classe hérite d'une classe enfant. </a:t>
            </a:r>
            <a:endParaRPr/>
          </a:p>
          <a:p>
            <a:pPr>
              <a:buClr>
                <a:schemeClr val="dk1"/>
              </a:buClr>
              <a:buSzPts val="3200"/>
            </a:pPr>
            <a:r>
              <a:rPr lang="fr-BE" sz="3200"/>
              <a:t>Supposons trois classes A, B, C. </a:t>
            </a:r>
            <a:endParaRPr/>
          </a:p>
          <a:p>
            <a:pPr lvl="1">
              <a:buClr>
                <a:schemeClr val="dk1"/>
              </a:buClr>
              <a:buSzPts val="3200"/>
            </a:pPr>
            <a:r>
              <a:rPr lang="fr-BE"/>
              <a:t>A est la superclasse</a:t>
            </a:r>
            <a:endParaRPr/>
          </a:p>
          <a:p>
            <a:pPr lvl="1">
              <a:buClr>
                <a:schemeClr val="dk1"/>
              </a:buClr>
              <a:buSzPts val="3200"/>
            </a:pPr>
            <a:r>
              <a:rPr lang="fr-BE"/>
              <a:t>B est la classe enfant de A</a:t>
            </a:r>
            <a:endParaRPr/>
          </a:p>
          <a:p>
            <a:pPr lvl="1">
              <a:buClr>
                <a:schemeClr val="dk1"/>
              </a:buClr>
              <a:buSzPts val="3200"/>
            </a:pPr>
            <a:r>
              <a:rPr lang="fr-BE"/>
              <a:t>C est la classe enfant de B. </a:t>
            </a:r>
            <a:endParaRPr/>
          </a:p>
          <a:p>
            <a:pPr>
              <a:buClr>
                <a:schemeClr val="dk1"/>
              </a:buClr>
              <a:buSzPts val="3200"/>
            </a:pPr>
            <a:r>
              <a:rPr lang="fr-BE" sz="3200"/>
              <a:t>"chaîne de classes" ou </a:t>
            </a:r>
            <a:br>
              <a:rPr lang="fr-BE" sz="3200"/>
            </a:br>
            <a:r>
              <a:rPr lang="fr-BE" sz="3200"/>
              <a:t>"héritage à plusieurs niveaux"</a:t>
            </a:r>
            <a:endParaRPr sz="320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DD8F6B42-5A50-42AA-E1C2-EB10D517A2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1576" y="1470948"/>
            <a:ext cx="2349893" cy="5268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862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400"/>
              <a:buFont typeface="Garamond"/>
              <a:buNone/>
            </a:pPr>
            <a:r>
              <a:rPr lang="fr-BE"/>
              <a:t>Exo 13-53-08b : multilevel inheritance</a:t>
            </a:r>
            <a:endParaRPr/>
          </a:p>
        </p:txBody>
      </p:sp>
      <p:sp>
        <p:nvSpPr>
          <p:cNvPr id="289" name="Google Shape;289;p36"/>
          <p:cNvSpPr txBox="1">
            <a:spLocks noGrp="1"/>
          </p:cNvSpPr>
          <p:nvPr>
            <p:ph idx="1"/>
          </p:nvPr>
        </p:nvSpPr>
        <p:spPr>
          <a:xfrm>
            <a:off x="0" y="1476494"/>
            <a:ext cx="12192000" cy="5032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numCol="2" spcCol="180000" anchor="t" anchorCtr="0">
            <a:noAutofit/>
          </a:bodyPr>
          <a:lstStyle/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A87235"/>
              </a:buClr>
              <a:buSzPct val="100000"/>
              <a:buNone/>
            </a:pPr>
            <a:r>
              <a:rPr lang="fr-BE" sz="240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# Base class</a:t>
            </a:r>
            <a:endParaRPr sz="240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A87235"/>
              </a:buClr>
              <a:buSzPct val="100000"/>
              <a:buNone/>
            </a:pPr>
            <a:r>
              <a:rPr lang="fr-BE" sz="24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class </a:t>
            </a:r>
            <a:r>
              <a:rPr lang="fr-BE" sz="2400">
                <a:solidFill>
                  <a:srgbClr val="21160A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Vehicle</a:t>
            </a:r>
            <a:r>
              <a:rPr lang="fr-BE" sz="24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:</a:t>
            </a:r>
            <a:endParaRPr sz="2400"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A87235"/>
              </a:buClr>
              <a:buSzPct val="100000"/>
              <a:buNone/>
            </a:pPr>
            <a:r>
              <a:rPr lang="fr-BE" sz="24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   def </a:t>
            </a:r>
            <a:r>
              <a:rPr lang="fr-BE" sz="2400">
                <a:solidFill>
                  <a:schemeClr val="accent2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vehicle_info</a:t>
            </a:r>
            <a:r>
              <a:rPr lang="fr-BE" sz="24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(self):</a:t>
            </a:r>
            <a:endParaRPr sz="2400"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A87235"/>
              </a:buClr>
              <a:buSzPct val="100000"/>
              <a:buNone/>
            </a:pPr>
            <a:r>
              <a:rPr lang="fr-BE" sz="24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       print('Vehicle')</a:t>
            </a:r>
            <a:endParaRPr sz="2400"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sz="2400">
              <a:solidFill>
                <a:srgbClr val="A87235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lvl="0" indent="0">
              <a:lnSpc>
                <a:spcPct val="70000"/>
              </a:lnSpc>
              <a:buClr>
                <a:srgbClr val="A87235"/>
              </a:buClr>
              <a:buSzPct val="100000"/>
              <a:buNone/>
            </a:pPr>
            <a:r>
              <a:rPr lang="fr-BE" sz="240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# Child class</a:t>
            </a:r>
            <a:endParaRPr sz="240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A87235"/>
              </a:buClr>
              <a:buSzPct val="100000"/>
              <a:buNone/>
            </a:pPr>
            <a:r>
              <a:rPr lang="fr-BE" sz="24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class </a:t>
            </a:r>
            <a:r>
              <a:rPr lang="fr-BE" sz="2400">
                <a:solidFill>
                  <a:srgbClr val="7E9C4B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Car</a:t>
            </a:r>
            <a:r>
              <a:rPr lang="fr-BE" sz="24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(</a:t>
            </a:r>
            <a:r>
              <a:rPr lang="fr-BE" sz="2400">
                <a:solidFill>
                  <a:srgbClr val="21160A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Vehicle</a:t>
            </a:r>
            <a:r>
              <a:rPr lang="fr-BE" sz="24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):</a:t>
            </a:r>
            <a:endParaRPr sz="2400"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A87235"/>
              </a:buClr>
              <a:buSzPct val="100000"/>
              <a:buNone/>
            </a:pPr>
            <a:r>
              <a:rPr lang="fr-BE" sz="24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   def </a:t>
            </a:r>
            <a:r>
              <a:rPr lang="fr-BE" sz="2400">
                <a:solidFill>
                  <a:schemeClr val="accen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car_info</a:t>
            </a:r>
            <a:r>
              <a:rPr lang="fr-BE" sz="24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(self):</a:t>
            </a:r>
            <a:endParaRPr sz="2400"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A87235"/>
              </a:buClr>
              <a:buSzPct val="100000"/>
              <a:buNone/>
            </a:pPr>
            <a:r>
              <a:rPr lang="fr-BE" sz="24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       print('Car')</a:t>
            </a:r>
            <a:endParaRPr sz="2400"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sz="2400">
              <a:solidFill>
                <a:srgbClr val="A87235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lvl="0" indent="0">
              <a:lnSpc>
                <a:spcPct val="70000"/>
              </a:lnSpc>
              <a:buClr>
                <a:srgbClr val="A87235"/>
              </a:buClr>
              <a:buSzPct val="100000"/>
              <a:buNone/>
            </a:pPr>
            <a:r>
              <a:rPr lang="fr-BE" sz="240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# Child class</a:t>
            </a:r>
            <a:endParaRPr sz="240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A87235"/>
              </a:buClr>
              <a:buSzPct val="100000"/>
              <a:buNone/>
            </a:pPr>
            <a:r>
              <a:rPr lang="fr-BE" sz="24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class SportsCar(</a:t>
            </a:r>
            <a:r>
              <a:rPr lang="fr-BE" sz="2400">
                <a:solidFill>
                  <a:srgbClr val="7E9C4B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Car</a:t>
            </a:r>
            <a:r>
              <a:rPr lang="fr-BE" sz="24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):</a:t>
            </a:r>
            <a:endParaRPr sz="2400"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A87235"/>
              </a:buClr>
              <a:buSzPct val="100000"/>
              <a:buNone/>
            </a:pPr>
            <a:r>
              <a:rPr lang="fr-BE" sz="24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   def </a:t>
            </a:r>
            <a:r>
              <a:rPr lang="fr-BE" sz="2400">
                <a:solidFill>
                  <a:schemeClr val="accent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sports_car_info</a:t>
            </a:r>
            <a:r>
              <a:rPr lang="fr-BE" sz="24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(self):</a:t>
            </a:r>
            <a:endParaRPr sz="2400"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A87235"/>
              </a:buClr>
              <a:buSzPct val="100000"/>
              <a:buNone/>
            </a:pPr>
            <a:r>
              <a:rPr lang="fr-BE" sz="24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       print('SportsCar')</a:t>
            </a:r>
            <a:endParaRPr sz="2400"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A87235"/>
              </a:buClr>
              <a:buSzPct val="100000"/>
              <a:buNone/>
            </a:pPr>
            <a:endParaRPr lang="fr-BE" sz="2400">
              <a:solidFill>
                <a:srgbClr val="A87235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lvl="0" indent="0">
              <a:lnSpc>
                <a:spcPct val="70000"/>
              </a:lnSpc>
              <a:buClr>
                <a:srgbClr val="A87235"/>
              </a:buClr>
              <a:buSzPct val="100000"/>
              <a:buNone/>
            </a:pPr>
            <a:r>
              <a:rPr lang="fr-BE" sz="240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# Create object of SportsCar</a:t>
            </a:r>
            <a:endParaRPr sz="240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A87235"/>
              </a:buClr>
              <a:buSzPct val="100000"/>
              <a:buNone/>
            </a:pPr>
            <a:r>
              <a:rPr lang="fr-BE" sz="24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s_car = SportsCar()</a:t>
            </a:r>
            <a:endParaRPr sz="2400">
              <a:latin typeface="Consolas" panose="020B0609020204030204" pitchFamily="49" charset="0"/>
            </a:endParaRPr>
          </a:p>
          <a:p>
            <a:pPr marL="0" lvl="0" indent="0">
              <a:lnSpc>
                <a:spcPct val="70000"/>
              </a:lnSpc>
              <a:buClr>
                <a:srgbClr val="A87235"/>
              </a:buClr>
              <a:buSzPct val="100000"/>
              <a:buNone/>
            </a:pPr>
            <a:r>
              <a:rPr lang="fr-BE" sz="240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# access Vehicle's and Car info using SportsCar object</a:t>
            </a:r>
            <a:endParaRPr sz="240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A87235"/>
              </a:buClr>
              <a:buSzPct val="100000"/>
              <a:buNone/>
            </a:pPr>
            <a:r>
              <a:rPr lang="fr-BE" sz="24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s_car.</a:t>
            </a:r>
            <a:r>
              <a:rPr lang="fr-BE" sz="2400">
                <a:solidFill>
                  <a:schemeClr val="accent2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vehicle_info</a:t>
            </a:r>
            <a:r>
              <a:rPr lang="fr-BE" sz="24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()</a:t>
            </a:r>
            <a:endParaRPr sz="2400"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A87235"/>
              </a:buClr>
              <a:buSzPct val="100000"/>
              <a:buNone/>
            </a:pPr>
            <a:r>
              <a:rPr lang="fr-BE" sz="24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s_car.</a:t>
            </a:r>
            <a:r>
              <a:rPr lang="fr-BE" sz="2400">
                <a:solidFill>
                  <a:schemeClr val="accen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car_info</a:t>
            </a:r>
            <a:r>
              <a:rPr lang="fr-BE" sz="24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()</a:t>
            </a:r>
            <a:endParaRPr sz="2400"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A87235"/>
              </a:buClr>
              <a:buSzPct val="100000"/>
              <a:buNone/>
            </a:pPr>
            <a:r>
              <a:rPr lang="fr-BE" sz="24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s_car.</a:t>
            </a:r>
            <a:r>
              <a:rPr lang="fr-BE" sz="2400">
                <a:solidFill>
                  <a:schemeClr val="accent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sports_car_info</a:t>
            </a:r>
            <a:r>
              <a:rPr lang="fr-BE" sz="24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()</a:t>
            </a:r>
            <a:endParaRPr sz="2400"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sz="2400">
              <a:solidFill>
                <a:srgbClr val="A87235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100000"/>
              <a:buNone/>
            </a:pPr>
            <a:r>
              <a:rPr lang="fr-BE" sz="2400" i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OUTPUT</a:t>
            </a:r>
            <a:endParaRPr sz="2400" i="1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100000"/>
              <a:buNone/>
            </a:pPr>
            <a:r>
              <a:rPr lang="fr-BE" sz="2400" i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Vehicle class</a:t>
            </a:r>
            <a:endParaRPr sz="2400" i="1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100000"/>
              <a:buNone/>
            </a:pPr>
            <a:r>
              <a:rPr lang="fr-BE" sz="2400" i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Car class</a:t>
            </a:r>
            <a:endParaRPr sz="2400" i="1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100000"/>
              <a:buNone/>
            </a:pPr>
            <a:r>
              <a:rPr lang="fr-BE" sz="2400" i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SportsCar class</a:t>
            </a:r>
          </a:p>
        </p:txBody>
      </p:sp>
    </p:spTree>
    <p:extLst>
      <p:ext uri="{BB962C8B-B14F-4D97-AF65-F5344CB8AC3E}">
        <p14:creationId xmlns:p14="http://schemas.microsoft.com/office/powerpoint/2010/main" val="277153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7"/>
          <p:cNvSpPr txBox="1">
            <a:spLocks noGrp="1"/>
          </p:cNvSpPr>
          <p:nvPr>
            <p:ph type="title"/>
          </p:nvPr>
        </p:nvSpPr>
        <p:spPr>
          <a:xfrm>
            <a:off x="838199" y="365125"/>
            <a:ext cx="11272935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400"/>
              <a:buFont typeface="Garamond"/>
              <a:buNone/>
            </a:pPr>
            <a:r>
              <a:rPr lang="fr-BE"/>
              <a:t>Héritage en Python : Hierarchical  inheritance</a:t>
            </a:r>
            <a:endParaRPr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03A76C06-6620-DE4B-A66D-5B162B04B5B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296" name="Google Shape;296;p37"/>
          <p:cNvSpPr txBox="1">
            <a:spLocks noGrp="1"/>
          </p:cNvSpPr>
          <p:nvPr>
            <p:ph sz="half" idx="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ts val="3600"/>
            </a:pPr>
            <a:r>
              <a:rPr lang="fr-BE"/>
              <a:t>Plus d'une classe enfant est dérivée d'une seule classe parent.</a:t>
            </a:r>
            <a:endParaRPr/>
          </a:p>
          <a:p>
            <a:pPr>
              <a:buClr>
                <a:schemeClr val="dk1"/>
              </a:buClr>
              <a:buSzPts val="3600"/>
            </a:pPr>
            <a:r>
              <a:rPr lang="fr-BE"/>
              <a:t>Il y a une classe parent et plusieurs classes enfants. </a:t>
            </a:r>
            <a:endParaRPr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07E5D442-1DFC-3632-64AC-8530F9B952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4804" y="1481406"/>
            <a:ext cx="4428392" cy="503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43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400"/>
              <a:buFont typeface="Garamond"/>
              <a:buNone/>
            </a:pPr>
            <a:r>
              <a:rPr lang="fr-BE"/>
              <a:t>Exo 13-53-08c : hierarchical inheritance</a:t>
            </a:r>
            <a:endParaRPr/>
          </a:p>
        </p:txBody>
      </p:sp>
      <p:pic>
        <p:nvPicPr>
          <p:cNvPr id="3" name="Picture 2" descr="PlantUML diagram">
            <a:extLst>
              <a:ext uri="{FF2B5EF4-FFF2-40B4-BE49-F238E27FC236}">
                <a16:creationId xmlns:a16="http://schemas.microsoft.com/office/drawing/2014/main" id="{379524AF-9038-A39A-A99F-CA4956050B0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6255" y="1690688"/>
            <a:ext cx="8150275" cy="414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7337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400"/>
              <a:buFont typeface="Garamond"/>
              <a:buNone/>
            </a:pPr>
            <a:r>
              <a:rPr lang="fr-BE"/>
              <a:t>Exo 13-53-08c : hierarchical inheritance</a:t>
            </a:r>
            <a:endParaRPr/>
          </a:p>
        </p:txBody>
      </p:sp>
      <p:sp>
        <p:nvSpPr>
          <p:cNvPr id="302" name="Google Shape;302;p38"/>
          <p:cNvSpPr txBox="1">
            <a:spLocks noGrp="1"/>
          </p:cNvSpPr>
          <p:nvPr>
            <p:ph idx="1"/>
          </p:nvPr>
        </p:nvSpPr>
        <p:spPr>
          <a:xfrm>
            <a:off x="0" y="1493119"/>
            <a:ext cx="12192000" cy="5032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numCol="2" spcCol="180000" anchor="t" anchorCtr="0">
            <a:noAutofit/>
          </a:bodyPr>
          <a:lstStyle/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A87235"/>
              </a:buClr>
              <a:buSzPct val="100000"/>
              <a:buNone/>
            </a:pPr>
            <a:r>
              <a:rPr lang="fr-BE" sz="24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class </a:t>
            </a:r>
            <a:r>
              <a:rPr lang="fr-BE" sz="2400">
                <a:solidFill>
                  <a:srgbClr val="54391A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Vehicle</a:t>
            </a:r>
            <a:r>
              <a:rPr lang="fr-BE" sz="24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:</a:t>
            </a:r>
            <a:endParaRPr sz="2400"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A87235"/>
              </a:buClr>
              <a:buSzPct val="100000"/>
              <a:buNone/>
            </a:pPr>
            <a:r>
              <a:rPr lang="fr-BE" sz="24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   def info(self):</a:t>
            </a:r>
            <a:endParaRPr sz="2400"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A87235"/>
              </a:buClr>
              <a:buSzPct val="100000"/>
              <a:buNone/>
            </a:pPr>
            <a:r>
              <a:rPr lang="fr-BE" sz="24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       print("This is Vehicle")</a:t>
            </a:r>
            <a:endParaRPr sz="2400"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sz="2400">
              <a:solidFill>
                <a:srgbClr val="A87235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A87235"/>
              </a:buClr>
              <a:buSzPct val="100000"/>
              <a:buNone/>
            </a:pPr>
            <a:r>
              <a:rPr lang="fr-BE" sz="24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class Car(</a:t>
            </a:r>
            <a:r>
              <a:rPr lang="fr-BE" sz="2400">
                <a:solidFill>
                  <a:srgbClr val="54391A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Vehicle</a:t>
            </a:r>
            <a:r>
              <a:rPr lang="fr-BE" sz="24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):</a:t>
            </a:r>
            <a:endParaRPr sz="2400"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A87235"/>
              </a:buClr>
              <a:buSzPct val="100000"/>
              <a:buNone/>
            </a:pPr>
            <a:r>
              <a:rPr lang="fr-BE" sz="24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   def </a:t>
            </a:r>
            <a:r>
              <a:rPr lang="fr-BE" sz="2400">
                <a:solidFill>
                  <a:schemeClr val="accent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car_info</a:t>
            </a:r>
            <a:r>
              <a:rPr lang="fr-BE" sz="24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(self, name):</a:t>
            </a:r>
            <a:endParaRPr sz="2400"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A87235"/>
              </a:buClr>
              <a:buSzPct val="100000"/>
              <a:buNone/>
            </a:pPr>
            <a:r>
              <a:rPr lang="fr-BE" sz="24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       print("Car is:", name)</a:t>
            </a:r>
            <a:endParaRPr sz="2400"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sz="2400">
              <a:solidFill>
                <a:srgbClr val="A87235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A87235"/>
              </a:buClr>
              <a:buSzPct val="100000"/>
              <a:buNone/>
            </a:pPr>
            <a:r>
              <a:rPr lang="fr-BE" sz="24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class Truck(</a:t>
            </a:r>
            <a:r>
              <a:rPr lang="fr-BE" sz="2400">
                <a:solidFill>
                  <a:srgbClr val="54391A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Vehicle</a:t>
            </a:r>
            <a:r>
              <a:rPr lang="fr-BE" sz="24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):</a:t>
            </a:r>
            <a:endParaRPr sz="2400"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A87235"/>
              </a:buClr>
              <a:buSzPct val="100000"/>
              <a:buNone/>
            </a:pPr>
            <a:r>
              <a:rPr lang="fr-BE" sz="24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   def </a:t>
            </a:r>
            <a:r>
              <a:rPr lang="fr-BE" sz="2400">
                <a:solidFill>
                  <a:srgbClr val="7E9C4B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truck_info</a:t>
            </a:r>
            <a:r>
              <a:rPr lang="fr-BE" sz="24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(self, name):</a:t>
            </a:r>
            <a:endParaRPr sz="2400"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A87235"/>
              </a:buClr>
              <a:buSzPct val="100000"/>
              <a:buNone/>
            </a:pPr>
            <a:r>
              <a:rPr lang="fr-BE" sz="24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       print("Truck is:", name)</a:t>
            </a:r>
            <a:endParaRPr sz="2400"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A87235"/>
              </a:buClr>
              <a:buSzPct val="100000"/>
              <a:buNone/>
            </a:pPr>
            <a:r>
              <a:rPr lang="fr-BE" sz="24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/>
            </a:r>
            <a:br>
              <a:rPr lang="fr-BE" sz="24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</a:br>
            <a:endParaRPr sz="2400">
              <a:solidFill>
                <a:srgbClr val="A87235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A87235"/>
              </a:buClr>
              <a:buSzPct val="100000"/>
              <a:buNone/>
            </a:pPr>
            <a:r>
              <a:rPr lang="fr-BE" sz="24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obj1 = Car()</a:t>
            </a:r>
            <a:endParaRPr sz="2400"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A87235"/>
              </a:buClr>
              <a:buSzPct val="100000"/>
              <a:buNone/>
            </a:pPr>
            <a:r>
              <a:rPr lang="fr-BE" sz="24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obj1.info()</a:t>
            </a:r>
            <a:endParaRPr sz="2400"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A87235"/>
              </a:buClr>
              <a:buSzPct val="100000"/>
              <a:buNone/>
            </a:pPr>
            <a:r>
              <a:rPr lang="fr-BE" sz="24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obj1.</a:t>
            </a:r>
            <a:r>
              <a:rPr lang="fr-BE" sz="2400">
                <a:solidFill>
                  <a:schemeClr val="accent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car_info</a:t>
            </a:r>
            <a:r>
              <a:rPr lang="fr-BE" sz="24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('BMW')</a:t>
            </a:r>
            <a:endParaRPr sz="2400"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A87235"/>
              </a:buClr>
              <a:buSzPct val="100000"/>
              <a:buNone/>
            </a:pPr>
            <a:r>
              <a:rPr lang="fr-BE" sz="24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obj2 = Truck()</a:t>
            </a:r>
            <a:endParaRPr sz="2400"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A87235"/>
              </a:buClr>
              <a:buSzPct val="100000"/>
              <a:buNone/>
            </a:pPr>
            <a:r>
              <a:rPr lang="fr-BE" sz="24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obj2.info()</a:t>
            </a:r>
            <a:endParaRPr sz="2400"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A87235"/>
              </a:buClr>
              <a:buSzPct val="100000"/>
              <a:buNone/>
            </a:pPr>
            <a:r>
              <a:rPr lang="fr-BE" sz="24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obj2.</a:t>
            </a:r>
            <a:r>
              <a:rPr lang="fr-BE" sz="2400">
                <a:solidFill>
                  <a:srgbClr val="7E9C4B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truck_info</a:t>
            </a:r>
            <a:r>
              <a:rPr lang="fr-BE" sz="24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('Ford')</a:t>
            </a:r>
            <a:endParaRPr sz="2400">
              <a:solidFill>
                <a:srgbClr val="A87235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sz="2400">
              <a:solidFill>
                <a:srgbClr val="A87235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100000"/>
              <a:buNone/>
            </a:pPr>
            <a:r>
              <a:rPr lang="fr-BE" sz="2400" i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OUTPUT</a:t>
            </a:r>
            <a:endParaRPr sz="2400" i="1">
              <a:solidFill>
                <a:schemeClr val="tx1">
                  <a:lumMod val="50000"/>
                  <a:lumOff val="50000"/>
                </a:schemeClr>
              </a:solidFill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100000"/>
              <a:buNone/>
            </a:pPr>
            <a:r>
              <a:rPr lang="fr-BE" sz="2400" i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This is </a:t>
            </a:r>
            <a:r>
              <a:rPr lang="fr-BE" sz="2400">
                <a:solidFill>
                  <a:srgbClr val="996633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Vehicle</a:t>
            </a:r>
            <a:endParaRPr sz="2400">
              <a:solidFill>
                <a:srgbClr val="996633"/>
              </a:solidFill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100000"/>
              <a:buNone/>
            </a:pPr>
            <a:r>
              <a:rPr lang="fr-BE" sz="2400" i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Car name is: BMW</a:t>
            </a:r>
            <a:endParaRPr sz="2400" i="1">
              <a:solidFill>
                <a:schemeClr val="tx1">
                  <a:lumMod val="50000"/>
                  <a:lumOff val="50000"/>
                </a:schemeClr>
              </a:solidFill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100000"/>
              <a:buNone/>
            </a:pPr>
            <a:r>
              <a:rPr lang="fr-BE" sz="2400" i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This is Vehicle</a:t>
            </a:r>
            <a:endParaRPr sz="2400" i="1">
              <a:solidFill>
                <a:schemeClr val="tx1">
                  <a:lumMod val="50000"/>
                  <a:lumOff val="50000"/>
                </a:schemeClr>
              </a:solidFill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100000"/>
              <a:buNone/>
            </a:pPr>
            <a:r>
              <a:rPr lang="fr-BE" sz="2400" i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Truck name is: Ford</a:t>
            </a:r>
            <a:endParaRPr sz="2400" i="1">
              <a:solidFill>
                <a:schemeClr val="tx1">
                  <a:lumMod val="50000"/>
                  <a:lumOff val="50000"/>
                </a:schemeClr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89880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9E89EEE-21C4-48FB-B205-9A5EFBD261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Attributs "protégés" vs public ou privé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A4626170-3A0C-42F0-9DE1-6961A8AC77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9"/>
            <a:ext cx="10515600" cy="4802186"/>
          </a:xfrm>
        </p:spPr>
        <p:txBody>
          <a:bodyPr numCol="2">
            <a:normAutofit fontScale="92500" lnSpcReduction="20000"/>
          </a:bodyPr>
          <a:lstStyle/>
          <a:p>
            <a:r>
              <a:rPr lang="fr-BE"/>
              <a:t>Attribut public</a:t>
            </a:r>
          </a:p>
          <a:p>
            <a:pPr lvl="1"/>
            <a:r>
              <a:rPr lang="fr-BE"/>
              <a:t>accessible depuis tous les objets, en dehors de la classe</a:t>
            </a:r>
            <a:br>
              <a:rPr lang="fr-BE"/>
            </a:br>
            <a:r>
              <a:rPr lang="fr-BE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frais_retrait = 0</a:t>
            </a:r>
          </a:p>
          <a:p>
            <a:r>
              <a:rPr lang="fr-BE"/>
              <a:t>Attribut privé</a:t>
            </a:r>
          </a:p>
          <a:p>
            <a:pPr lvl="1"/>
            <a:r>
              <a:rPr lang="fr-BE"/>
              <a:t>accessible seulement dans sa propre classe</a:t>
            </a:r>
            <a:br>
              <a:rPr lang="fr-BE"/>
            </a:br>
            <a:r>
              <a:rPr lang="fr-BE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__codedacces = "abcd"</a:t>
            </a:r>
          </a:p>
          <a:p>
            <a:r>
              <a:rPr lang="fr-BE"/>
              <a:t>Attribut </a:t>
            </a:r>
            <a:r>
              <a:rPr lang="fr-BE">
                <a:solidFill>
                  <a:schemeClr val="accent2"/>
                </a:solidFill>
              </a:rPr>
              <a:t>protégé</a:t>
            </a:r>
          </a:p>
          <a:p>
            <a:pPr lvl="1"/>
            <a:r>
              <a:rPr lang="fr-BE"/>
              <a:t>accessible seulement dans sa classe </a:t>
            </a:r>
            <a:r>
              <a:rPr lang="fr-BE">
                <a:solidFill>
                  <a:schemeClr val="accent2"/>
                </a:solidFill>
              </a:rPr>
              <a:t>et les classes enfants</a:t>
            </a:r>
            <a:r>
              <a:rPr lang="fr-BE" b="1">
                <a:solidFill>
                  <a:schemeClr val="accent5"/>
                </a:solidFill>
              </a:rPr>
              <a:t/>
            </a:r>
            <a:br>
              <a:rPr lang="fr-BE" b="1">
                <a:solidFill>
                  <a:schemeClr val="accent5"/>
                </a:solidFill>
              </a:rPr>
            </a:br>
            <a:r>
              <a:rPr lang="fr-BE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_type = "Renaissance"</a:t>
            </a:r>
          </a:p>
          <a:p>
            <a:r>
              <a:rPr lang="fr-BE"/>
              <a:t>Sample: exo 13-03-09a</a:t>
            </a:r>
          </a:p>
          <a:p>
            <a:r>
              <a:rPr lang="fr-BE"/>
              <a:t>Implémentation différente suivant le langage :</a:t>
            </a:r>
          </a:p>
          <a:p>
            <a:pPr lvl="1"/>
            <a:r>
              <a:rPr lang="fr-BE"/>
              <a:t>Python : attributs protégés émulés (non implantés)</a:t>
            </a:r>
          </a:p>
          <a:p>
            <a:pPr lvl="1"/>
            <a:r>
              <a:rPr lang="fr-BE"/>
              <a:t>Java, PHP : attributs protégés implantés</a:t>
            </a:r>
          </a:p>
          <a:p>
            <a:pPr lvl="1"/>
            <a:r>
              <a:rPr lang="fr-BE"/>
              <a:t>Les discussions perdurent entre les "pro" et les "con" des attributs protégés</a:t>
            </a:r>
          </a:p>
          <a:p>
            <a:pPr lvl="1"/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680055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1663553-C90B-447A-97AB-8405385D3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Exo 13-53-09b : les comptes en banque modernes : c-courant, c-épargne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1AF5E5A-2837-41B4-8F61-D4A7D34DFD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56309" y="1825624"/>
            <a:ext cx="5181600" cy="4351339"/>
          </a:xfrm>
        </p:spPr>
        <p:txBody>
          <a:bodyPr numCol="1">
            <a:normAutofit fontScale="70000" lnSpcReduction="20000"/>
          </a:bodyPr>
          <a:lstStyle/>
          <a:p>
            <a:r>
              <a:rPr lang="fr-BE"/>
              <a:t>Le retrait d'argent suit des règles différentes en fonction du type de compte</a:t>
            </a:r>
          </a:p>
          <a:p>
            <a:r>
              <a:rPr lang="fr-BE"/>
              <a:t>Compte Renaissance</a:t>
            </a:r>
          </a:p>
          <a:p>
            <a:pPr lvl="1"/>
            <a:r>
              <a:rPr lang="fr-BE"/>
              <a:t>Seulement dépôt et retrait</a:t>
            </a:r>
          </a:p>
          <a:p>
            <a:pPr lvl="1"/>
            <a:r>
              <a:rPr lang="fr-BE"/>
              <a:t>Solde négatif interdit - refus émis quand le retrait rend le solde négatif</a:t>
            </a:r>
          </a:p>
          <a:p>
            <a:r>
              <a:rPr lang="fr-BE"/>
              <a:t>Compte Courant</a:t>
            </a:r>
          </a:p>
          <a:p>
            <a:pPr lvl="1"/>
            <a:r>
              <a:rPr lang="fr-BE"/>
              <a:t>Solde négatif autorisé - avertissement émis quand le solde devient négatif</a:t>
            </a:r>
          </a:p>
          <a:p>
            <a:r>
              <a:rPr lang="fr-BE"/>
              <a:t>Compte Epargne</a:t>
            </a:r>
          </a:p>
          <a:p>
            <a:pPr lvl="1"/>
            <a:r>
              <a:rPr lang="fr-BE"/>
              <a:t>Solde négatif interdit - refus émis quand le retrait rend le solde négatif</a:t>
            </a:r>
          </a:p>
          <a:p>
            <a:pPr lvl="1"/>
            <a:r>
              <a:rPr lang="fr-BE"/>
              <a:t>Intérêt créditeur de 1%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D72B456-40D0-4526-BFFC-4CA62B48E7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37909" y="1839073"/>
            <a:ext cx="6754091" cy="4894236"/>
          </a:xfrm>
        </p:spPr>
        <p:txBody>
          <a:bodyPr>
            <a:noAutofit/>
          </a:bodyPr>
          <a:lstStyle/>
          <a:p>
            <a:r>
              <a:rPr lang="fr-BE" sz="2000"/>
              <a:t>Scénario </a:t>
            </a:r>
          </a:p>
          <a:p>
            <a:pPr marL="482600" lvl="1" indent="0">
              <a:buNone/>
            </a:pPr>
            <a:r>
              <a:rPr lang="fr-BE" sz="200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kim_cc = CompteCourant("Kim")</a:t>
            </a:r>
          </a:p>
          <a:p>
            <a:pPr marL="482600" lvl="1" indent="0">
              <a:buNone/>
            </a:pPr>
            <a:r>
              <a:rPr lang="fr-BE" sz="200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kim_cc.deposer(200)</a:t>
            </a:r>
          </a:p>
          <a:p>
            <a:pPr marL="482600" lvl="1" indent="0">
              <a:buNone/>
            </a:pPr>
            <a:r>
              <a:rPr lang="fr-BE" sz="200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kim_cc.retirer(500)</a:t>
            </a:r>
          </a:p>
          <a:p>
            <a:pPr marL="482600" lvl="1" indent="0">
              <a:buNone/>
            </a:pPr>
            <a:r>
              <a:rPr lang="fr-BE" sz="200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print(kim_cc)</a:t>
            </a:r>
          </a:p>
          <a:p>
            <a:pPr marL="482600" lvl="1" indent="0">
              <a:buNone/>
            </a:pPr>
            <a:r>
              <a:rPr lang="fr-BE" sz="200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scénario similaire pour Compte Renaissance et Compte Epargne</a:t>
            </a:r>
          </a:p>
          <a:p>
            <a:r>
              <a:rPr lang="fr-BE" sz="2000"/>
              <a:t>Output</a:t>
            </a:r>
          </a:p>
          <a:p>
            <a:pPr marL="482612" lvl="1" indent="0">
              <a:buNone/>
            </a:pPr>
            <a:r>
              <a:rPr lang="fr-BE" sz="2000" i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Kim (CC) : solde de 200</a:t>
            </a:r>
          </a:p>
          <a:p>
            <a:pPr marL="482612" lvl="1" indent="0">
              <a:buNone/>
            </a:pPr>
            <a:r>
              <a:rPr lang="fr-BE" sz="2000" i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Kim (CC) : solde de -302</a:t>
            </a:r>
          </a:p>
          <a:p>
            <a:pPr marL="482612" lvl="1" indent="0">
              <a:buNone/>
            </a:pPr>
            <a:r>
              <a:rPr lang="fr-BE" sz="2000" i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Kim (CE) : solde de 200</a:t>
            </a:r>
          </a:p>
          <a:p>
            <a:pPr marL="482612" lvl="1" indent="0">
              <a:buNone/>
            </a:pPr>
            <a:r>
              <a:rPr lang="fr-BE" sz="2000" i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Kim (CE) : solde insuffisant</a:t>
            </a:r>
          </a:p>
          <a:p>
            <a:pPr marL="482612" lvl="1" indent="0">
              <a:buNone/>
            </a:pPr>
            <a:r>
              <a:rPr lang="fr-BE" sz="2000" i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Kim (CE) : solde de 200</a:t>
            </a:r>
            <a:endParaRPr lang="fr-BE" sz="2000" i="1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2698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4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400"/>
              <a:buFont typeface="Garamond"/>
              <a:buNone/>
            </a:pPr>
            <a:r>
              <a:rPr lang="fr-BE"/>
              <a:t>Exo 13-53-11 : classes Vehicle et Bus</a:t>
            </a:r>
            <a:endParaRPr/>
          </a:p>
        </p:txBody>
      </p:sp>
      <p:sp>
        <p:nvSpPr>
          <p:cNvPr id="328" name="Google Shape;328;p42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ts val="3600"/>
            </a:pPr>
            <a:r>
              <a:rPr lang="fr-BE"/>
              <a:t>Créer une classe parent </a:t>
            </a:r>
            <a:r>
              <a:rPr lang="fr-BE">
                <a:solidFill>
                  <a:srgbClr val="996633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Vehicle</a:t>
            </a:r>
            <a:r>
              <a:rPr lang="fr-BE"/>
              <a:t> </a:t>
            </a:r>
            <a:endParaRPr/>
          </a:p>
          <a:p>
            <a:pPr lvl="1">
              <a:buClr>
                <a:schemeClr val="dk1"/>
              </a:buClr>
              <a:buSzPts val="3200"/>
            </a:pPr>
            <a:r>
              <a:rPr lang="fr-BE"/>
              <a:t>Attributs d'objet </a:t>
            </a:r>
            <a:r>
              <a:rPr lang="fr-BE">
                <a:solidFill>
                  <a:srgbClr val="996633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name</a:t>
            </a:r>
            <a:r>
              <a:rPr lang="fr-BE"/>
              <a:t> et </a:t>
            </a:r>
            <a:r>
              <a:rPr lang="fr-BE">
                <a:solidFill>
                  <a:srgbClr val="996633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max_speed</a:t>
            </a:r>
          </a:p>
          <a:p>
            <a:pPr marL="1346189" lvl="2" indent="-457200">
              <a:buSzPts val="3200"/>
            </a:pPr>
            <a:r>
              <a:rPr lang="fr-BE"/>
              <a:t>Passage par le constructeur</a:t>
            </a:r>
            <a:endParaRPr/>
          </a:p>
          <a:p>
            <a:pPr lvl="1">
              <a:buClr>
                <a:schemeClr val="dk1"/>
              </a:buClr>
              <a:buSzPts val="3200"/>
            </a:pPr>
            <a:r>
              <a:rPr lang="fr-BE"/>
              <a:t>Print : </a:t>
            </a:r>
            <a:r>
              <a:rPr lang="fr-BE" i="1">
                <a:solidFill>
                  <a:srgbClr val="7F7F7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Name: Tesla, Speed: 180</a:t>
            </a:r>
            <a:endParaRPr i="1">
              <a:solidFill>
                <a:srgbClr val="7F7F7F"/>
              </a:solidFill>
              <a:latin typeface="Consolas" panose="020B0609020204030204" pitchFamily="49" charset="0"/>
            </a:endParaRPr>
          </a:p>
          <a:p>
            <a:pPr>
              <a:buClr>
                <a:schemeClr val="dk1"/>
              </a:buClr>
              <a:buSzPts val="3600"/>
            </a:pPr>
            <a:r>
              <a:rPr lang="fr-BE"/>
              <a:t>Créez une classe enfant </a:t>
            </a:r>
            <a:r>
              <a:rPr lang="fr-BE">
                <a:solidFill>
                  <a:srgbClr val="996633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Bus</a:t>
            </a:r>
            <a:r>
              <a:rPr lang="fr-BE"/>
              <a:t> qui héritera de tous les attributs et méthodes de la classe </a:t>
            </a:r>
            <a:r>
              <a:rPr lang="fr-BE">
                <a:solidFill>
                  <a:srgbClr val="996633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Vehicle</a:t>
            </a:r>
            <a:r>
              <a:rPr lang="fr-BE"/>
              <a:t>.</a:t>
            </a:r>
          </a:p>
          <a:p>
            <a:pPr marL="939794" lvl="1" indent="-457200">
              <a:spcBef>
                <a:spcPts val="1000"/>
              </a:spcBef>
              <a:buSzPts val="3600"/>
            </a:pPr>
            <a:r>
              <a:rPr lang="fr-BE">
                <a:sym typeface="Courier New"/>
              </a:rPr>
              <a:t>Pas d'attribut ou de méthode spécifique à </a:t>
            </a:r>
            <a:r>
              <a:rPr lang="fr-BE">
                <a:solidFill>
                  <a:srgbClr val="996633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Bus</a:t>
            </a:r>
            <a:endParaRPr>
              <a:solidFill>
                <a:srgbClr val="996633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>
              <a:buClr>
                <a:schemeClr val="dk1"/>
              </a:buClr>
              <a:buSzPts val="3600"/>
            </a:pPr>
            <a:r>
              <a:rPr lang="fr-BE"/>
              <a:t>Créez un objet </a:t>
            </a:r>
            <a:r>
              <a:rPr lang="fr-BE">
                <a:solidFill>
                  <a:srgbClr val="996633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Bus</a:t>
            </a:r>
            <a:r>
              <a:rPr lang="fr-BE"/>
              <a:t> qui héritera de toutes les variables et méthodes de la classe </a:t>
            </a:r>
            <a:r>
              <a:rPr lang="fr-BE">
                <a:solidFill>
                  <a:srgbClr val="996633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Vehicle</a:t>
            </a:r>
            <a:r>
              <a:rPr lang="fr-BE"/>
              <a:t>.</a:t>
            </a:r>
            <a:endParaRPr/>
          </a:p>
          <a:p>
            <a:pPr lvl="1">
              <a:buClr>
                <a:schemeClr val="dk1"/>
              </a:buClr>
              <a:buSzPts val="3200"/>
            </a:pPr>
            <a:r>
              <a:rPr lang="fr-BE"/>
              <a:t>Print : </a:t>
            </a:r>
            <a:r>
              <a:rPr lang="fr-BE" i="1">
                <a:solidFill>
                  <a:srgbClr val="7F7F7F"/>
                </a:solidFill>
                <a:latin typeface="Consolas" panose="020B0609020204030204" pitchFamily="49" charset="0"/>
                <a:cs typeface="Courier New"/>
                <a:sym typeface="Courier New"/>
              </a:rPr>
              <a:t>Name: Volvo, Speed: 120</a:t>
            </a:r>
            <a:endParaRPr i="1">
              <a:solidFill>
                <a:srgbClr val="7F7F7F"/>
              </a:solidFill>
              <a:latin typeface="Consolas" panose="020B0609020204030204" pitchFamily="49" charset="0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877187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4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400"/>
              <a:buFont typeface="Garamond"/>
              <a:buNone/>
            </a:pPr>
            <a:r>
              <a:rPr lang="fr-BE"/>
              <a:t>Exo 13-53-12 : classes Vehicle et Bus</a:t>
            </a:r>
            <a:endParaRPr/>
          </a:p>
        </p:txBody>
      </p:sp>
      <p:sp>
        <p:nvSpPr>
          <p:cNvPr id="334" name="Google Shape;334;p43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85000" lnSpcReduction="20000"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fr-BE"/>
              <a:t>Partir de l'exo précédent</a:t>
            </a:r>
            <a:endParaRPr/>
          </a:p>
          <a:p>
            <a:pPr>
              <a:buClr>
                <a:schemeClr val="dk1"/>
              </a:buClr>
              <a:buSzPct val="100000"/>
            </a:pPr>
            <a:r>
              <a:rPr lang="fr-BE"/>
              <a:t>Donnez à tous les véhicules une couleur blanche</a:t>
            </a:r>
            <a:endParaRPr/>
          </a:p>
          <a:p>
            <a:pPr marL="914390" lvl="1" indent="-457200">
              <a:buClr>
                <a:schemeClr val="accent2"/>
              </a:buClr>
              <a:buSzPct val="100000"/>
            </a:pPr>
            <a:r>
              <a:rPr lang="fr-BE">
                <a:solidFill>
                  <a:schemeClr val="accent2"/>
                </a:solidFill>
              </a:rPr>
              <a:t>Attribut de classe </a:t>
            </a:r>
            <a:r>
              <a:rPr lang="fr-BE"/>
              <a:t>: </a:t>
            </a:r>
            <a:r>
              <a:rPr lang="fr-BE">
                <a:solidFill>
                  <a:srgbClr val="996633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color</a:t>
            </a:r>
            <a:endParaRPr>
              <a:solidFill>
                <a:srgbClr val="996633"/>
              </a:solidFill>
              <a:latin typeface="Consolas" panose="020B0609020204030204" pitchFamily="49" charset="0"/>
            </a:endParaRPr>
          </a:p>
          <a:p>
            <a:pPr marL="914390" lvl="1" indent="-457200">
              <a:buClr>
                <a:schemeClr val="dk1"/>
              </a:buClr>
              <a:buSzPct val="100000"/>
            </a:pPr>
            <a:r>
              <a:rPr lang="fr-BE"/>
              <a:t>Print : 	</a:t>
            </a:r>
            <a:r>
              <a:rPr lang="fr-BE" i="1">
                <a:solidFill>
                  <a:srgbClr val="7F7F7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Name: Tesla, color : white</a:t>
            </a:r>
            <a:br>
              <a:rPr lang="fr-BE" i="1">
                <a:solidFill>
                  <a:srgbClr val="7F7F7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</a:br>
            <a:r>
              <a:rPr lang="fr-BE" i="1">
                <a:solidFill>
                  <a:srgbClr val="7F7F7F"/>
                </a:solidFill>
                <a:latin typeface="Consolas" panose="020B0609020204030204" pitchFamily="49" charset="0"/>
                <a:ea typeface="Courier New"/>
                <a:cs typeface="Courier New" panose="02070309020205020404" pitchFamily="49" charset="0"/>
                <a:sym typeface="Courier New"/>
              </a:rPr>
              <a:t>    </a:t>
            </a:r>
            <a:r>
              <a:rPr lang="fr-BE" i="1">
                <a:solidFill>
                  <a:srgbClr val="7F7F7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r>
              <a:rPr lang="fr-BE" i="1">
                <a:solidFill>
                  <a:srgbClr val="7F7F7F"/>
                </a:solidFill>
                <a:latin typeface="Consolas" panose="020B0609020204030204" pitchFamily="49" charset="0"/>
                <a:ea typeface="Courier New"/>
                <a:cs typeface="Courier New" panose="02070309020205020404" pitchFamily="49" charset="0"/>
                <a:sym typeface="Courier New"/>
              </a:rPr>
              <a:t>Name: Volvo, color: white</a:t>
            </a:r>
            <a:endParaRPr i="1">
              <a:solidFill>
                <a:srgbClr val="7F7F7F"/>
              </a:solidFill>
              <a:latin typeface="Consolas" panose="020B0609020204030204" pitchFamily="49" charset="0"/>
              <a:ea typeface="Courier New"/>
              <a:cs typeface="Courier New" panose="02070309020205020404" pitchFamily="49" charset="0"/>
              <a:sym typeface="Courier New"/>
            </a:endParaRPr>
          </a:p>
          <a:p>
            <a:pPr>
              <a:buClr>
                <a:schemeClr val="dk1"/>
              </a:buClr>
              <a:buSzPct val="100000"/>
            </a:pPr>
            <a:r>
              <a:rPr lang="fr-BE"/>
              <a:t>Donnez aux véhicules une capacité de places assises </a:t>
            </a:r>
            <a:endParaRPr/>
          </a:p>
          <a:p>
            <a:pPr marL="914390" lvl="1" indent="-457200">
              <a:buClr>
                <a:srgbClr val="A87235"/>
              </a:buClr>
              <a:buSzPct val="100000"/>
            </a:pPr>
            <a:r>
              <a:rPr lang="fr-BE">
                <a:solidFill>
                  <a:srgbClr val="996633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Vehicle</a:t>
            </a:r>
            <a:r>
              <a:rPr lang="fr-BE"/>
              <a:t> : 4 places assises</a:t>
            </a:r>
            <a:endParaRPr/>
          </a:p>
          <a:p>
            <a:pPr marL="914390" lvl="1" indent="-457200">
              <a:buClr>
                <a:srgbClr val="A87235"/>
              </a:buClr>
              <a:buSzPct val="100000"/>
            </a:pPr>
            <a:r>
              <a:rPr lang="fr-BE">
                <a:solidFill>
                  <a:srgbClr val="996633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Bus</a:t>
            </a:r>
            <a:r>
              <a:rPr lang="fr-BE"/>
              <a:t> : 50 places assises</a:t>
            </a:r>
            <a:endParaRPr/>
          </a:p>
          <a:p>
            <a:pPr marL="914390" lvl="1" indent="-457200">
              <a:buClr>
                <a:schemeClr val="accent2"/>
              </a:buClr>
              <a:buSzPct val="100000"/>
            </a:pPr>
            <a:r>
              <a:rPr lang="fr-BE">
                <a:solidFill>
                  <a:schemeClr val="accent2"/>
                </a:solidFill>
              </a:rPr>
              <a:t>Attribut de classe </a:t>
            </a:r>
            <a:r>
              <a:rPr lang="fr-BE"/>
              <a:t>: </a:t>
            </a:r>
            <a:r>
              <a:rPr lang="fr-BE">
                <a:solidFill>
                  <a:srgbClr val="996633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seating_capacity</a:t>
            </a:r>
            <a:endParaRPr>
              <a:solidFill>
                <a:srgbClr val="996633"/>
              </a:solidFill>
              <a:latin typeface="Consolas" panose="020B0609020204030204" pitchFamily="49" charset="0"/>
            </a:endParaRPr>
          </a:p>
          <a:p>
            <a:pPr marL="914390" lvl="1" indent="-457200">
              <a:buClr>
                <a:schemeClr val="dk1"/>
              </a:buClr>
              <a:buSzPct val="100000"/>
            </a:pPr>
            <a:r>
              <a:rPr lang="fr-BE"/>
              <a:t>Print :</a:t>
            </a:r>
            <a:r>
              <a:rPr lang="fr-BE" i="1">
                <a:solidFill>
                  <a:srgbClr val="7F7F7F"/>
                </a:solidFill>
                <a:latin typeface="Consolas" panose="020B0609020204030204" pitchFamily="49" charset="0"/>
              </a:rPr>
              <a:t>	</a:t>
            </a:r>
            <a:r>
              <a:rPr lang="fr-BE" i="1">
                <a:solidFill>
                  <a:srgbClr val="7F7F7F"/>
                </a:solidFill>
                <a:latin typeface="Consolas" panose="020B0609020204030204" pitchFamily="49" charset="0"/>
                <a:cs typeface="Courier New"/>
                <a:sym typeface="Courier New"/>
              </a:rPr>
              <a:t>Name: Tesla, seats : 4 </a:t>
            </a:r>
            <a:br>
              <a:rPr lang="fr-BE" i="1">
                <a:solidFill>
                  <a:srgbClr val="7F7F7F"/>
                </a:solidFill>
                <a:latin typeface="Consolas" panose="020B0609020204030204" pitchFamily="49" charset="0"/>
                <a:cs typeface="Courier New"/>
                <a:sym typeface="Courier New"/>
              </a:rPr>
            </a:br>
            <a:r>
              <a:rPr lang="fr-BE" i="1">
                <a:solidFill>
                  <a:srgbClr val="7F7F7F"/>
                </a:solidFill>
                <a:latin typeface="Consolas" panose="020B0609020204030204" pitchFamily="49" charset="0"/>
                <a:cs typeface="Courier New"/>
                <a:sym typeface="Courier New"/>
              </a:rPr>
              <a:t>    	Name: Volvo, seats : 50</a:t>
            </a:r>
            <a:endParaRPr i="1">
              <a:solidFill>
                <a:srgbClr val="7F7F7F"/>
              </a:solidFill>
              <a:latin typeface="Consolas" panose="020B0609020204030204" pitchFamily="49" charset="0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827781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4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400"/>
              <a:buFont typeface="Garamond"/>
              <a:buNone/>
            </a:pPr>
            <a:r>
              <a:rPr lang="fr-BE"/>
              <a:t>Exo 13-53-13 : classes Vehicle et Bus</a:t>
            </a:r>
            <a:endParaRPr/>
          </a:p>
        </p:txBody>
      </p:sp>
      <p:sp>
        <p:nvSpPr>
          <p:cNvPr id="340" name="Google Shape;340;p44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ts val="3600"/>
            </a:pPr>
            <a:r>
              <a:rPr lang="fr-BE"/>
              <a:t>Partir de l'exo précédent</a:t>
            </a:r>
            <a:endParaRPr/>
          </a:p>
          <a:p>
            <a:pPr>
              <a:buClr>
                <a:schemeClr val="dk1"/>
              </a:buClr>
              <a:buSzPts val="3600"/>
            </a:pPr>
            <a:r>
              <a:rPr lang="fr-BE"/>
              <a:t>Calculez le tarif de location de chaque véhicule :</a:t>
            </a:r>
            <a:endParaRPr/>
          </a:p>
          <a:p>
            <a:pPr lvl="1">
              <a:buClr>
                <a:schemeClr val="dk1"/>
              </a:buClr>
              <a:buSzPts val="3200"/>
            </a:pPr>
            <a:r>
              <a:rPr lang="fr-BE"/>
              <a:t>tarif par défaut = nombre places assises * 50 €</a:t>
            </a:r>
            <a:endParaRPr/>
          </a:p>
          <a:p>
            <a:pPr lvl="1">
              <a:buClr>
                <a:schemeClr val="dk1"/>
              </a:buClr>
              <a:buSzPts val="3200"/>
            </a:pPr>
            <a:r>
              <a:rPr lang="fr-BE"/>
              <a:t>tarif bus = nombre places assises * 50 € + majoration 10%</a:t>
            </a:r>
            <a:endParaRPr/>
          </a:p>
          <a:p>
            <a:pPr lvl="1">
              <a:buClr>
                <a:schemeClr val="accent2"/>
              </a:buClr>
              <a:buSzPts val="3200"/>
            </a:pPr>
            <a:r>
              <a:rPr lang="fr-BE">
                <a:solidFill>
                  <a:schemeClr val="accent2"/>
                </a:solidFill>
              </a:rPr>
              <a:t>méthode</a:t>
            </a:r>
            <a:r>
              <a:rPr lang="fr-BE"/>
              <a:t> </a:t>
            </a:r>
            <a:r>
              <a:rPr lang="fr-BE">
                <a:solidFill>
                  <a:srgbClr val="996633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fare()</a:t>
            </a:r>
            <a:r>
              <a:rPr lang="fr-BE"/>
              <a:t> à définir dans les deux classes </a:t>
            </a:r>
            <a:r>
              <a:rPr lang="fr-BE">
                <a:solidFill>
                  <a:srgbClr val="996633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Vehicle</a:t>
            </a:r>
            <a:r>
              <a:rPr lang="fr-BE"/>
              <a:t> et </a:t>
            </a:r>
            <a:r>
              <a:rPr lang="fr-BE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Bus </a:t>
            </a:r>
          </a:p>
          <a:p>
            <a:pPr lvl="1">
              <a:buClr>
                <a:schemeClr val="accent2"/>
              </a:buClr>
            </a:pPr>
            <a:r>
              <a:rPr lang="fr-BE">
                <a:sym typeface="Courier New"/>
              </a:rPr>
              <a:t>Print 	</a:t>
            </a:r>
            <a:r>
              <a:rPr lang="fr-BE" i="1">
                <a:solidFill>
                  <a:srgbClr val="7F7F7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Name: Tesla, Tarif : 200</a:t>
            </a:r>
            <a:br>
              <a:rPr lang="fr-BE" i="1">
                <a:solidFill>
                  <a:srgbClr val="7F7F7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lang="fr-BE" i="1">
                <a:solidFill>
                  <a:srgbClr val="7F7F7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	Name: Volvo, Tarif : 2750.0</a:t>
            </a:r>
            <a:endParaRPr i="1">
              <a:solidFill>
                <a:srgbClr val="7F7F7F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3760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texte, capture d’écran, Police, nombre&#10;&#10;Description générée automatiquement">
            <a:extLst>
              <a:ext uri="{FF2B5EF4-FFF2-40B4-BE49-F238E27FC236}">
                <a16:creationId xmlns:a16="http://schemas.microsoft.com/office/drawing/2014/main" id="{BC1A937B-41AE-F8ED-BD5D-7D8A6B9C4F0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5770"/>
          <a:stretch/>
        </p:blipFill>
        <p:spPr>
          <a:xfrm>
            <a:off x="1524000" y="883627"/>
            <a:ext cx="9143999" cy="5090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896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4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400"/>
              <a:buFont typeface="Garamond"/>
              <a:buNone/>
            </a:pPr>
            <a:r>
              <a:rPr lang="fr-BE"/>
              <a:t>Exo 13-53-24 : Fauna &amp; Resource</a:t>
            </a:r>
            <a:endParaRPr/>
          </a:p>
        </p:txBody>
      </p:sp>
      <p:sp>
        <p:nvSpPr>
          <p:cNvPr id="346" name="Google Shape;346;p45"/>
          <p:cNvSpPr txBox="1">
            <a:spLocks noGrp="1"/>
          </p:cNvSpPr>
          <p:nvPr>
            <p:ph idx="1"/>
          </p:nvPr>
        </p:nvSpPr>
        <p:spPr>
          <a:xfrm>
            <a:off x="838200" y="1825626"/>
            <a:ext cx="10515600" cy="3723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numCol="2" anchor="t" anchorCtr="0">
            <a:normAutofit fontScale="62500" lnSpcReduction="20000"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fr-BE" dirty="0"/>
              <a:t>Reprenez l'exo 13-35-23 avec les trois instances des classes </a:t>
            </a:r>
            <a:r>
              <a:rPr lang="fr-BE" dirty="0">
                <a:solidFill>
                  <a:srgbClr val="996633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Water</a:t>
            </a:r>
            <a:r>
              <a:rPr lang="fr-BE" dirty="0"/>
              <a:t>, </a:t>
            </a:r>
            <a:r>
              <a:rPr lang="fr-BE" dirty="0">
                <a:solidFill>
                  <a:srgbClr val="996633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Prey</a:t>
            </a:r>
            <a:r>
              <a:rPr lang="fr-BE" dirty="0"/>
              <a:t> et </a:t>
            </a:r>
            <a:r>
              <a:rPr lang="fr-BE" dirty="0" err="1">
                <a:solidFill>
                  <a:srgbClr val="996633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Predator</a:t>
            </a:r>
            <a:r>
              <a:rPr lang="fr-BE" dirty="0"/>
              <a:t>.</a:t>
            </a:r>
            <a:endParaRPr dirty="0"/>
          </a:p>
          <a:p>
            <a:pPr>
              <a:buClr>
                <a:schemeClr val="dk1"/>
              </a:buClr>
              <a:buSzPct val="100000"/>
            </a:pPr>
            <a:r>
              <a:rPr lang="fr-BE" dirty="0"/>
              <a:t>Etablissez l'héritage et supprimez tout le code redondant.</a:t>
            </a:r>
            <a:endParaRPr dirty="0"/>
          </a:p>
          <a:p>
            <a:pPr>
              <a:buClr>
                <a:schemeClr val="dk1"/>
              </a:buClr>
              <a:buSzPct val="100000"/>
            </a:pPr>
            <a:r>
              <a:rPr lang="fr-BE" dirty="0"/>
              <a:t>Créez une classe </a:t>
            </a:r>
            <a:r>
              <a:rPr lang="fr-BE" dirty="0" err="1">
                <a:solidFill>
                  <a:srgbClr val="996633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Fauna</a:t>
            </a:r>
            <a:endParaRPr dirty="0">
              <a:solidFill>
                <a:srgbClr val="996633"/>
              </a:solidFill>
              <a:latin typeface="Consolas" panose="020B0609020204030204" pitchFamily="49" charset="0"/>
            </a:endParaRPr>
          </a:p>
          <a:p>
            <a:pPr lvl="1">
              <a:buClr>
                <a:srgbClr val="A87235"/>
              </a:buClr>
              <a:buSzPct val="100000"/>
            </a:pPr>
            <a:r>
              <a:rPr lang="fr-BE" dirty="0">
                <a:solidFill>
                  <a:srgbClr val="996633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Prey</a:t>
            </a:r>
            <a:r>
              <a:rPr lang="fr-BE" dirty="0"/>
              <a:t> et </a:t>
            </a:r>
            <a:r>
              <a:rPr lang="fr-BE" sz="3100" dirty="0" err="1">
                <a:solidFill>
                  <a:srgbClr val="996633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Predator</a:t>
            </a:r>
            <a:r>
              <a:rPr lang="fr-BE" dirty="0"/>
              <a:t> en deviennent les classes-filles.</a:t>
            </a:r>
            <a:endParaRPr dirty="0"/>
          </a:p>
          <a:p>
            <a:pPr>
              <a:buClr>
                <a:schemeClr val="dk1"/>
              </a:buClr>
              <a:buSzPct val="100000"/>
            </a:pPr>
            <a:r>
              <a:rPr lang="fr-BE" dirty="0"/>
              <a:t>Créez une classe </a:t>
            </a:r>
            <a:r>
              <a:rPr lang="fr-BE" dirty="0">
                <a:solidFill>
                  <a:srgbClr val="996633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Resource</a:t>
            </a:r>
            <a:endParaRPr dirty="0">
              <a:solidFill>
                <a:srgbClr val="996633"/>
              </a:solidFill>
              <a:latin typeface="Consolas" panose="020B0609020204030204" pitchFamily="49" charset="0"/>
            </a:endParaRPr>
          </a:p>
          <a:p>
            <a:pPr marL="914358" lvl="1" indent="-457200">
              <a:buClr>
                <a:srgbClr val="A87235"/>
              </a:buClr>
              <a:buSzPct val="100000"/>
            </a:pPr>
            <a:r>
              <a:rPr lang="fr-BE" sz="3100" dirty="0">
                <a:solidFill>
                  <a:srgbClr val="996633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Water</a:t>
            </a:r>
            <a:r>
              <a:rPr lang="fr-BE" dirty="0"/>
              <a:t> en devient la classe-fille</a:t>
            </a:r>
            <a:endParaRPr dirty="0"/>
          </a:p>
          <a:p>
            <a:pPr>
              <a:buClr>
                <a:schemeClr val="dk1"/>
              </a:buClr>
              <a:buSzPct val="100000"/>
            </a:pPr>
            <a:r>
              <a:rPr lang="fr-BE" dirty="0"/>
              <a:t>Créez la classe </a:t>
            </a:r>
            <a:r>
              <a:rPr lang="fr-BE" u="sng" dirty="0" err="1">
                <a:solidFill>
                  <a:srgbClr val="996633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  <a:hlinkClick r:id="rId3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Archaeplastida</a:t>
            </a:r>
            <a:r>
              <a:rPr lang="fr-BE" dirty="0"/>
              <a:t> sous la classe </a:t>
            </a:r>
            <a:r>
              <a:rPr lang="fr-BE" dirty="0">
                <a:solidFill>
                  <a:srgbClr val="996633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Resource</a:t>
            </a:r>
            <a:r>
              <a:rPr lang="fr-BE" dirty="0"/>
              <a:t>.</a:t>
            </a:r>
            <a:endParaRPr dirty="0"/>
          </a:p>
          <a:p>
            <a:pPr>
              <a:buClr>
                <a:schemeClr val="dk1"/>
              </a:buClr>
              <a:buSzPct val="100000"/>
            </a:pPr>
            <a:r>
              <a:rPr lang="fr-BE" dirty="0"/>
              <a:t>Spécifications supplémentaires : </a:t>
            </a:r>
            <a:endParaRPr dirty="0"/>
          </a:p>
          <a:p>
            <a:pPr lvl="1">
              <a:buClr>
                <a:schemeClr val="dk1"/>
              </a:buClr>
              <a:buSzPct val="100000"/>
            </a:pPr>
            <a:r>
              <a:rPr lang="fr-BE" dirty="0"/>
              <a:t>La proie mange la plante</a:t>
            </a:r>
            <a:endParaRPr dirty="0"/>
          </a:p>
          <a:p>
            <a:pPr lvl="1">
              <a:buClr>
                <a:schemeClr val="dk1"/>
              </a:buClr>
              <a:buSzPct val="100000"/>
            </a:pPr>
            <a:r>
              <a:rPr lang="fr-BE" dirty="0"/>
              <a:t>L'eau est disponible en quantité limitée.</a:t>
            </a:r>
            <a:endParaRPr dirty="0"/>
          </a:p>
          <a:p>
            <a:pPr lvl="1">
              <a:buClr>
                <a:schemeClr val="dk1"/>
              </a:buClr>
              <a:buSzPct val="100000"/>
            </a:pPr>
            <a:r>
              <a:rPr lang="fr-BE" dirty="0"/>
              <a:t>La plante est disponible en quantité limitée.</a:t>
            </a:r>
            <a:endParaRPr dirty="0"/>
          </a:p>
          <a:p>
            <a:pPr lvl="1">
              <a:buClr>
                <a:schemeClr val="dk1"/>
              </a:buClr>
              <a:buSzPct val="100000"/>
            </a:pPr>
            <a:r>
              <a:rPr lang="fr-BE" dirty="0"/>
              <a:t>Les animaux gagnent en énergie en mangeant ou en buvant.</a:t>
            </a:r>
            <a:endParaRPr dirty="0"/>
          </a:p>
          <a:p>
            <a:pPr lvl="1">
              <a:buClr>
                <a:schemeClr val="dk1"/>
              </a:buClr>
              <a:buSzPct val="100000"/>
            </a:pPr>
            <a:r>
              <a:rPr lang="fr-BE" dirty="0"/>
              <a:t>Les animaux perdent leur énergie en marchant ou, encore plus, en courant.</a:t>
            </a:r>
            <a:endParaRPr dirty="0"/>
          </a:p>
          <a:p>
            <a:pPr lvl="1">
              <a:buClr>
                <a:schemeClr val="dk1"/>
              </a:buClr>
              <a:buSzPct val="100000"/>
            </a:pPr>
            <a:r>
              <a:rPr lang="fr-BE" dirty="0"/>
              <a:t>Sans énergie, les animaux ne peuvent plus se déplacer.</a:t>
            </a:r>
            <a:endParaRPr dirty="0"/>
          </a:p>
          <a:p>
            <a:pPr lvl="1">
              <a:buClr>
                <a:schemeClr val="dk1"/>
              </a:buClr>
              <a:buSzPct val="100000"/>
            </a:pPr>
            <a:r>
              <a:rPr lang="fr-BE" dirty="0"/>
              <a:t>Prévoir une méthode </a:t>
            </a:r>
            <a:r>
              <a:rPr lang="fr-BE" b="1" dirty="0" err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draw</a:t>
            </a:r>
            <a:r>
              <a:rPr lang="fr-BE" b="1" dirty="0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()</a:t>
            </a:r>
            <a:r>
              <a:rPr lang="fr-BE" dirty="0"/>
              <a:t> qui affiche l'état de l'objet.</a:t>
            </a:r>
            <a:endParaRPr dirty="0"/>
          </a:p>
        </p:txBody>
      </p:sp>
      <p:grpSp>
        <p:nvGrpSpPr>
          <p:cNvPr id="347" name="Google Shape;347;p45"/>
          <p:cNvGrpSpPr/>
          <p:nvPr/>
        </p:nvGrpSpPr>
        <p:grpSpPr>
          <a:xfrm>
            <a:off x="2376853" y="5441065"/>
            <a:ext cx="7438293" cy="1430055"/>
            <a:chOff x="2376853" y="5441065"/>
            <a:chExt cx="7438293" cy="1430055"/>
          </a:xfrm>
        </p:grpSpPr>
        <p:cxnSp>
          <p:nvCxnSpPr>
            <p:cNvPr id="348" name="Google Shape;348;p45"/>
            <p:cNvCxnSpPr/>
            <p:nvPr/>
          </p:nvCxnSpPr>
          <p:spPr>
            <a:xfrm>
              <a:off x="2376853" y="6271364"/>
              <a:ext cx="7438293" cy="0"/>
            </a:xfrm>
            <a:prstGeom prst="straightConnector1">
              <a:avLst/>
            </a:pr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349" name="Google Shape;349;p45"/>
            <p:cNvSpPr txBox="1"/>
            <p:nvPr/>
          </p:nvSpPr>
          <p:spPr>
            <a:xfrm>
              <a:off x="3100408" y="6396335"/>
              <a:ext cx="328936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BE" sz="2400">
                  <a:solidFill>
                    <a:schemeClr val="dk1"/>
                  </a:solidFill>
                  <a:latin typeface="Garamond"/>
                  <a:ea typeface="Garamond"/>
                  <a:cs typeface="Garamond"/>
                  <a:sym typeface="Garamond"/>
                </a:rPr>
                <a:t>0</a:t>
              </a:r>
              <a:endParaRPr/>
            </a:p>
          </p:txBody>
        </p:sp>
        <p:pic>
          <p:nvPicPr>
            <p:cNvPr id="350" name="Google Shape;350;p45"/>
            <p:cNvPicPr preferRelativeResize="0"/>
            <p:nvPr/>
          </p:nvPicPr>
          <p:blipFill rotWithShape="1">
            <a:blip r:embed="rId4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flipH="1">
              <a:off x="7916768" y="5637785"/>
              <a:ext cx="1028140" cy="6702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1" name="Google Shape;351;p45"/>
            <p:cNvPicPr preferRelativeResize="0"/>
            <p:nvPr/>
          </p:nvPicPr>
          <p:blipFill rotWithShape="1">
            <a:blip r:embed="rId5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flipH="1">
              <a:off x="2655732" y="5727015"/>
              <a:ext cx="1218287" cy="58099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2" name="Google Shape;352;p45"/>
            <p:cNvSpPr txBox="1"/>
            <p:nvPr/>
          </p:nvSpPr>
          <p:spPr>
            <a:xfrm>
              <a:off x="6273768" y="6382774"/>
              <a:ext cx="617477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BE" sz="2400">
                  <a:solidFill>
                    <a:schemeClr val="dk1"/>
                  </a:solidFill>
                  <a:latin typeface="Garamond"/>
                  <a:ea typeface="Garamond"/>
                  <a:cs typeface="Garamond"/>
                  <a:sym typeface="Garamond"/>
                </a:rPr>
                <a:t>100</a:t>
              </a:r>
              <a:endParaRPr/>
            </a:p>
          </p:txBody>
        </p:sp>
        <p:pic>
          <p:nvPicPr>
            <p:cNvPr id="353" name="Google Shape;353;p45"/>
            <p:cNvPicPr preferRelativeResize="0"/>
            <p:nvPr/>
          </p:nvPicPr>
          <p:blipFill rotWithShape="1">
            <a:blip r:embed="rId6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118482" y="5679847"/>
              <a:ext cx="928048" cy="62816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4" name="Google Shape;354;p45"/>
            <p:cNvSpPr txBox="1"/>
            <p:nvPr/>
          </p:nvSpPr>
          <p:spPr>
            <a:xfrm>
              <a:off x="8155322" y="6354883"/>
              <a:ext cx="617477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BE" sz="2400">
                  <a:solidFill>
                    <a:schemeClr val="dk1"/>
                  </a:solidFill>
                  <a:latin typeface="Garamond"/>
                  <a:ea typeface="Garamond"/>
                  <a:cs typeface="Garamond"/>
                  <a:sym typeface="Garamond"/>
                </a:rPr>
                <a:t>150</a:t>
              </a:r>
              <a:endParaRPr/>
            </a:p>
          </p:txBody>
        </p:sp>
        <p:sp>
          <p:nvSpPr>
            <p:cNvPr id="355" name="Google Shape;355;p45"/>
            <p:cNvSpPr txBox="1"/>
            <p:nvPr/>
          </p:nvSpPr>
          <p:spPr>
            <a:xfrm>
              <a:off x="4542817" y="6409455"/>
              <a:ext cx="473206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BE" sz="2400">
                  <a:solidFill>
                    <a:schemeClr val="dk1"/>
                  </a:solidFill>
                  <a:latin typeface="Garamond"/>
                  <a:ea typeface="Garamond"/>
                  <a:cs typeface="Garamond"/>
                  <a:sym typeface="Garamond"/>
                </a:rPr>
                <a:t>50</a:t>
              </a:r>
              <a:endParaRPr/>
            </a:p>
          </p:txBody>
        </p:sp>
        <p:pic>
          <p:nvPicPr>
            <p:cNvPr id="356" name="Google Shape;356;p45"/>
            <p:cNvPicPr preferRelativeResize="0"/>
            <p:nvPr/>
          </p:nvPicPr>
          <p:blipFill rotWithShape="1">
            <a:blip r:embed="rId7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306834" y="5441065"/>
              <a:ext cx="874846" cy="866947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914210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4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400"/>
              <a:buFont typeface="Garamond"/>
              <a:buNone/>
            </a:pPr>
            <a:r>
              <a:rPr lang="fr-BE"/>
              <a:t>Fonctions Python intéressantes</a:t>
            </a:r>
            <a:endParaRPr/>
          </a:p>
        </p:txBody>
      </p:sp>
      <p:sp>
        <p:nvSpPr>
          <p:cNvPr id="322" name="Google Shape;322;p41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>
              <a:spcBef>
                <a:spcPts val="0"/>
              </a:spcBef>
              <a:buClr>
                <a:srgbClr val="A87235"/>
              </a:buClr>
              <a:buSzPts val="3600"/>
            </a:pPr>
            <a:r>
              <a:rPr lang="fr-BE">
                <a:solidFill>
                  <a:srgbClr val="996633"/>
                </a:solidFill>
                <a:latin typeface="Consolas" panose="020B0609020204030204" pitchFamily="49" charset="0"/>
                <a:cs typeface="Courier New"/>
                <a:sym typeface="Courier New"/>
              </a:rPr>
              <a:t>type( &lt;object&gt; )</a:t>
            </a:r>
            <a:endParaRPr lang="fr-BE">
              <a:solidFill>
                <a:srgbClr val="996633"/>
              </a:solidFill>
              <a:latin typeface="Consolas" panose="020B0609020204030204" pitchFamily="49" charset="0"/>
              <a:cs typeface="Courier New"/>
            </a:endParaRPr>
          </a:p>
          <a:p>
            <a:pPr>
              <a:buClr>
                <a:srgbClr val="A87235"/>
              </a:buClr>
              <a:buSzPts val="3600"/>
            </a:pPr>
            <a:r>
              <a:rPr lang="fr-BE">
                <a:solidFill>
                  <a:srgbClr val="996633"/>
                </a:solidFill>
                <a:latin typeface="Consolas" panose="020B0609020204030204" pitchFamily="49" charset="0"/>
                <a:cs typeface="Courier New"/>
                <a:sym typeface="Courier New"/>
              </a:rPr>
              <a:t>isinstance( &lt;object&gt; )</a:t>
            </a:r>
          </a:p>
          <a:p>
            <a:pPr>
              <a:buClr>
                <a:srgbClr val="A87235"/>
              </a:buClr>
              <a:buSzPts val="3600"/>
            </a:pPr>
            <a:r>
              <a:rPr lang="en-US">
                <a:solidFill>
                  <a:srgbClr val="996633"/>
                </a:solidFill>
                <a:latin typeface="Consolas" panose="020B0609020204030204" pitchFamily="49" charset="0"/>
                <a:cs typeface="Courier New"/>
              </a:rPr>
              <a:t>issubclass( &lt;child&gt;, &lt;parent&gt; )</a:t>
            </a:r>
            <a:endParaRPr dirty="0">
              <a:solidFill>
                <a:srgbClr val="996633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2426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r>
              <a:rPr lang="fr-BE"/>
              <a:t>Section 13-55 : </a:t>
            </a:r>
            <a:br>
              <a:rPr lang="fr-BE"/>
            </a:br>
            <a:r>
              <a:rPr lang="fr-BE"/>
              <a:t>Classe abstraite &amp; Polymorphisme</a:t>
            </a:r>
            <a:endParaRPr/>
          </a:p>
        </p:txBody>
      </p:sp>
      <p:sp>
        <p:nvSpPr>
          <p:cNvPr id="161" name="Google Shape;161;p1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</a:pPr>
            <a:endParaRPr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B0F5640-D683-7DF8-C1F0-EBFC23B829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31851" y="214180"/>
            <a:ext cx="6483351" cy="2937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D705D56F-D241-A1FA-F8A4-3D3A9752C6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480300" y="207833"/>
            <a:ext cx="4210053" cy="3674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6462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1"/>
          <p:cNvSpPr txBox="1"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/>
            <a:r>
              <a:rPr lang="fr-BE"/>
              <a:t>Classe abstraite </a:t>
            </a:r>
          </a:p>
        </p:txBody>
      </p:sp>
      <p:sp>
        <p:nvSpPr>
          <p:cNvPr id="256" name="Google Shape;256;p31"/>
          <p:cNvSpPr txBox="1">
            <a:spLocks noGrp="1"/>
          </p:cNvSpPr>
          <p:nvPr>
            <p:ph idx="1"/>
          </p:nvPr>
        </p:nvSpPr>
        <p:spPr>
          <a:noFill/>
          <a:ln>
            <a:noFill/>
          </a:ln>
        </p:spPr>
        <p:txBody>
          <a:bodyPr spcFirstLastPara="1" wrap="square" lIns="91425" tIns="45700" rIns="91425" bIns="45700" numCol="2" anchor="t" anchorCtr="0">
            <a:normAutofit fontScale="85000" lnSpcReduction="10000"/>
          </a:bodyPr>
          <a:lstStyle/>
          <a:p>
            <a:r>
              <a:rPr lang="fr-BE"/>
              <a:t>Dans certains cas, la classe-mère ne peut pas être instanciée</a:t>
            </a:r>
          </a:p>
          <a:p>
            <a:pPr lvl="1"/>
            <a:r>
              <a:rPr lang="fr-BE"/>
              <a:t>La classe mère est dite </a:t>
            </a:r>
            <a:r>
              <a:rPr lang="fr-BE">
                <a:solidFill>
                  <a:schemeClr val="accent2"/>
                </a:solidFill>
              </a:rPr>
              <a:t>"classe abstraite"</a:t>
            </a:r>
          </a:p>
          <a:p>
            <a:pPr lvl="1"/>
            <a:r>
              <a:rPr lang="fr-BE" b="1">
                <a:solidFill>
                  <a:schemeClr val="accent5"/>
                </a:solidFill>
              </a:rPr>
              <a:t>Seules les classes-filles peuvent être instanciées.</a:t>
            </a:r>
          </a:p>
          <a:p>
            <a:r>
              <a:rPr lang="fr-BE"/>
              <a:t>Exemple</a:t>
            </a:r>
          </a:p>
          <a:p>
            <a:pPr lvl="1"/>
            <a:r>
              <a:rPr lang="fr-BE"/>
              <a:t>À notre époque, il n'est plus question d'ouvrir un compte en banque de type "Renaissance".</a:t>
            </a:r>
          </a:p>
          <a:p>
            <a:pPr lvl="1"/>
            <a:r>
              <a:rPr lang="fr-BE"/>
              <a:t>Pourtant, il faut le conserver car il est le père des comptes modernes. Ses attributs et méthodes restent utilisés.</a:t>
            </a:r>
          </a:p>
          <a:p>
            <a:pPr lvl="1"/>
            <a:r>
              <a:rPr lang="fr-BE"/>
              <a:t>Si vous voulez ouvrir un compte en banque, vous devez vous contenter d'un livret d'épargne, d'un compte courant ou d'un compte à terme.</a:t>
            </a:r>
          </a:p>
          <a:p>
            <a:pPr lvl="1"/>
            <a:r>
              <a:rPr lang="fr-BE"/>
              <a:t>Le compte "Renaissance" est décrété obsolète. </a:t>
            </a:r>
          </a:p>
        </p:txBody>
      </p:sp>
      <p:pic>
        <p:nvPicPr>
          <p:cNvPr id="257" name="Google Shape;257;p31"/>
          <p:cNvPicPr preferRelativeResize="0"/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16644" y="1"/>
            <a:ext cx="4475356" cy="16906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FC6602-2D82-13DD-91E7-F2B01E931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L'équipe de football (</a:t>
            </a:r>
            <a:r>
              <a:rPr lang="fr-BE" i="1"/>
              <a:t>soccer</a:t>
            </a:r>
            <a:r>
              <a:rPr lang="fr-BE"/>
              <a:t>)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C4D71C4-F72E-3779-95B5-ED04238ABF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BE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ACDD12C-0214-0FC1-D346-3A7B1E4121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8200" y="1825624"/>
            <a:ext cx="10598432" cy="3714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5809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E108AE9-68F0-4A7A-B6E6-EEE5204324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Class abstraite en Python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51876E3-16BC-4FDF-8F87-A593514AE2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BE"/>
              <a:t>De base, pas de classe abstraite en Python.</a:t>
            </a:r>
          </a:p>
          <a:p>
            <a:r>
              <a:rPr lang="fr-BE"/>
              <a:t>Utiliser le module </a:t>
            </a:r>
            <a:r>
              <a:rPr lang="fr-BE">
                <a:solidFill>
                  <a:srgbClr val="996633"/>
                </a:solidFill>
                <a:latin typeface="Consolas" panose="020B0609020204030204" pitchFamily="49" charset="0"/>
              </a:rPr>
              <a:t>Abstract Base Classes (ABC)</a:t>
            </a:r>
          </a:p>
          <a:p>
            <a:pPr lvl="1"/>
            <a:r>
              <a:rPr lang="fr-BE"/>
              <a:t>Architecture: </a:t>
            </a:r>
            <a:r>
              <a:rPr lang="fr-BE">
                <a:solidFill>
                  <a:srgbClr val="996633"/>
                </a:solidFill>
                <a:latin typeface="Consolas" panose="020B0609020204030204" pitchFamily="49" charset="0"/>
              </a:rPr>
              <a:t>decorator</a:t>
            </a:r>
          </a:p>
          <a:p>
            <a:pPr lvl="1"/>
            <a:r>
              <a:rPr lang="fr-BE"/>
              <a:t>Attribut abstrait : decorator </a:t>
            </a:r>
            <a:r>
              <a:rPr lang="fr-BE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@abstractproperty</a:t>
            </a:r>
          </a:p>
          <a:p>
            <a:pPr lvl="1"/>
            <a:r>
              <a:rPr lang="fr-BE"/>
              <a:t>Méthode abstraite : decorator </a:t>
            </a:r>
            <a:r>
              <a:rPr lang="fr-BE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@abstractmethod</a:t>
            </a:r>
          </a:p>
          <a:p>
            <a:r>
              <a:rPr lang="fr-BE"/>
              <a:t>Sample: exo 13-55-02</a:t>
            </a:r>
          </a:p>
        </p:txBody>
      </p:sp>
    </p:spTree>
    <p:extLst>
      <p:ext uri="{BB962C8B-B14F-4D97-AF65-F5344CB8AC3E}">
        <p14:creationId xmlns:p14="http://schemas.microsoft.com/office/powerpoint/2010/main" val="3168320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1663553-C90B-447A-97AB-8405385D3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Exo 13-55-05 : les comptes en banque modernes : c-courant, c-épargne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1AF5E5A-2837-41B4-8F61-D4A7D34DFD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56309" y="1825624"/>
            <a:ext cx="5181600" cy="4351339"/>
          </a:xfrm>
        </p:spPr>
        <p:txBody>
          <a:bodyPr numCol="1">
            <a:normAutofit fontScale="77500" lnSpcReduction="20000"/>
          </a:bodyPr>
          <a:lstStyle/>
          <a:p>
            <a:r>
              <a:rPr lang="fr-BE"/>
              <a:t>Reprendre l'exo 13-33-09</a:t>
            </a:r>
          </a:p>
          <a:p>
            <a:r>
              <a:rPr lang="fr-BE"/>
              <a:t>Le compte Renaissance est déclaré obsolète.  Plus personne ne peut ouvrir un tel compte.  Sa classe reste mère des comptes courant et épargne, mais devient abstraite.</a:t>
            </a:r>
          </a:p>
          <a:p>
            <a:r>
              <a:rPr lang="fr-BE"/>
              <a:t>Adaptez le code en conséquence.</a:t>
            </a:r>
          </a:p>
          <a:p>
            <a:r>
              <a:rPr lang="fr-BE"/>
              <a:t>A quelle(s) méthode(s) applique-t-on le decorator </a:t>
            </a:r>
            <a:r>
              <a:rPr lang="fr-BE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@abstractmethod</a:t>
            </a:r>
            <a:r>
              <a:rPr lang="fr-BE"/>
              <a:t> ? 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D72B456-40D0-4526-BFFC-4CA62B48E7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37909" y="1839073"/>
            <a:ext cx="6754091" cy="4894236"/>
          </a:xfrm>
        </p:spPr>
        <p:txBody>
          <a:bodyPr>
            <a:normAutofit/>
          </a:bodyPr>
          <a:lstStyle/>
          <a:p>
            <a:r>
              <a:rPr lang="fr-BE"/>
              <a:t>Scénario </a:t>
            </a:r>
          </a:p>
          <a:p>
            <a:pPr marL="482600" lvl="1" indent="0">
              <a:buNone/>
            </a:pPr>
            <a:r>
              <a:rPr lang="fr-BE" sz="240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kim_cc = CompteCourant("Kim")</a:t>
            </a:r>
          </a:p>
          <a:p>
            <a:pPr marL="482600" lvl="1" indent="0">
              <a:buNone/>
            </a:pPr>
            <a:r>
              <a:rPr lang="fr-BE" sz="240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kim_cc.deposer(200)</a:t>
            </a:r>
          </a:p>
          <a:p>
            <a:pPr marL="482600" lvl="1" indent="0">
              <a:buNone/>
            </a:pPr>
            <a:r>
              <a:rPr lang="fr-BE" sz="240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kim_cc.retirer(500)</a:t>
            </a:r>
          </a:p>
          <a:p>
            <a:pPr marL="482600" lvl="1" indent="0">
              <a:buNone/>
            </a:pPr>
            <a:r>
              <a:rPr lang="fr-BE" sz="240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print(kim_cc)</a:t>
            </a:r>
          </a:p>
          <a:p>
            <a:pPr marL="482600" lvl="1" indent="0">
              <a:buNone/>
            </a:pPr>
            <a:r>
              <a:rPr lang="fr-BE" sz="240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scénario similaire pour Compte Epargne</a:t>
            </a:r>
          </a:p>
          <a:p>
            <a:pPr marL="482600" lvl="1" indent="0">
              <a:buNone/>
            </a:pPr>
            <a:r>
              <a:rPr lang="fr-BE" sz="240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scénario similaire pour Compte Renaissance </a:t>
            </a:r>
            <a:r>
              <a:rPr lang="fr-BE" sz="2400">
                <a:solidFill>
                  <a:schemeClr val="accent5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=&gt; ERREUR !</a:t>
            </a:r>
            <a:endParaRPr lang="fr-BE" sz="2800">
              <a:solidFill>
                <a:schemeClr val="accent5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8285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CCFABD7-E3D8-4645-9FD8-E3E1E56AA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Polymorphisme en POO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5D777F77-5324-407B-8ABB-144D6D6C22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2">
            <a:normAutofit/>
          </a:bodyPr>
          <a:lstStyle/>
          <a:p>
            <a:r>
              <a:rPr lang="fr-BE"/>
              <a:t>Approche</a:t>
            </a:r>
          </a:p>
          <a:p>
            <a:pPr lvl="1"/>
            <a:r>
              <a:rPr lang="fr-BE"/>
              <a:t>Plusieurs classes</a:t>
            </a:r>
          </a:p>
          <a:p>
            <a:pPr lvl="1"/>
            <a:r>
              <a:rPr lang="fr-BE" b="1">
                <a:solidFill>
                  <a:schemeClr val="accent5"/>
                </a:solidFill>
              </a:rPr>
              <a:t>Même</a:t>
            </a:r>
            <a:r>
              <a:rPr lang="fr-BE"/>
              <a:t> structure</a:t>
            </a:r>
          </a:p>
          <a:p>
            <a:pPr lvl="1"/>
            <a:r>
              <a:rPr lang="fr-BE" b="1">
                <a:solidFill>
                  <a:schemeClr val="accent5"/>
                </a:solidFill>
              </a:rPr>
              <a:t>Mêmes</a:t>
            </a:r>
            <a:r>
              <a:rPr lang="fr-BE"/>
              <a:t> attributs </a:t>
            </a:r>
          </a:p>
          <a:p>
            <a:pPr lvl="1"/>
            <a:r>
              <a:rPr lang="fr-BE" b="1">
                <a:solidFill>
                  <a:schemeClr val="accent5"/>
                </a:solidFill>
              </a:rPr>
              <a:t>Même</a:t>
            </a:r>
            <a:r>
              <a:rPr lang="fr-BE"/>
              <a:t> nom de méthodes</a:t>
            </a:r>
          </a:p>
          <a:p>
            <a:pPr lvl="1" indent="-45720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</a:pPr>
            <a:r>
              <a:rPr lang="fr-BE"/>
              <a:t>Mais définis </a:t>
            </a:r>
            <a:r>
              <a:rPr lang="fr-BE" b="1">
                <a:solidFill>
                  <a:schemeClr val="accent5"/>
                </a:solidFill>
              </a:rPr>
              <a:t>différemment</a:t>
            </a:r>
            <a:r>
              <a:rPr lang="fr-BE"/>
              <a:t> !</a:t>
            </a:r>
          </a:p>
          <a:p>
            <a:pPr lvl="1" indent="-45720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</a:pPr>
            <a:endParaRPr lang="fr-BE"/>
          </a:p>
          <a:p>
            <a:r>
              <a:rPr lang="fr-BE"/>
              <a:t>Première implantation </a:t>
            </a:r>
          </a:p>
          <a:p>
            <a:pPr lvl="1"/>
            <a:r>
              <a:rPr lang="fr-BE"/>
              <a:t>Classes </a:t>
            </a:r>
            <a:r>
              <a:rPr lang="fr-BE">
                <a:solidFill>
                  <a:schemeClr val="accent2"/>
                </a:solidFill>
              </a:rPr>
              <a:t>indépendantes</a:t>
            </a:r>
            <a:r>
              <a:rPr lang="fr-BE"/>
              <a:t> </a:t>
            </a:r>
          </a:p>
          <a:p>
            <a:pPr lvl="1"/>
            <a:r>
              <a:rPr lang="fr-BE"/>
              <a:t>Sample: exo 13-05-07</a:t>
            </a:r>
          </a:p>
        </p:txBody>
      </p:sp>
    </p:spTree>
    <p:extLst>
      <p:ext uri="{BB962C8B-B14F-4D97-AF65-F5344CB8AC3E}">
        <p14:creationId xmlns:p14="http://schemas.microsoft.com/office/powerpoint/2010/main" val="2831857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FB260BA5-2FDB-4B51-8CC6-8290277C83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Polymorphisme : exo 13-55-07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64AF31B5-EDB7-42DA-9301-B3A1D9BCB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032375"/>
          </a:xfrm>
        </p:spPr>
        <p:txBody>
          <a:bodyPr numCol="2">
            <a:normAutofit fontScale="70000" lnSpcReduction="20000"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fr-BE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class </a:t>
            </a:r>
            <a:r>
              <a:rPr lang="fr-BE">
                <a:solidFill>
                  <a:schemeClr val="accent2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Cat</a:t>
            </a:r>
            <a:r>
              <a:rPr lang="fr-BE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: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BE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def __init__(…):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BE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    self.name = name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BE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    self.age = age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BE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def </a:t>
            </a:r>
            <a:r>
              <a:rPr lang="fr-BE">
                <a:solidFill>
                  <a:schemeClr val="accent5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info</a:t>
            </a:r>
            <a:r>
              <a:rPr lang="fr-BE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(self):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BE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    print(…)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BE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def </a:t>
            </a:r>
            <a:r>
              <a:rPr lang="fr-BE">
                <a:solidFill>
                  <a:schemeClr val="accent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make_sound</a:t>
            </a:r>
            <a:r>
              <a:rPr lang="fr-BE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(self):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BE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    print("Meow")</a:t>
            </a:r>
          </a:p>
          <a:p>
            <a:pPr marL="0" indent="0">
              <a:spcBef>
                <a:spcPts val="0"/>
              </a:spcBef>
              <a:buNone/>
            </a:pPr>
            <a:endParaRPr lang="fr-BE">
              <a:solidFill>
                <a:schemeClr val="accent6">
                  <a:lumMod val="50000"/>
                </a:schemeClr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fr-BE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class </a:t>
            </a:r>
            <a:r>
              <a:rPr lang="fr-BE">
                <a:solidFill>
                  <a:schemeClr val="accent2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Dog</a:t>
            </a:r>
            <a:r>
              <a:rPr lang="fr-BE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: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BE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def __init__(…):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BE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    self.name = name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BE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    self.age = age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BE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def </a:t>
            </a:r>
            <a:r>
              <a:rPr lang="fr-BE">
                <a:solidFill>
                  <a:schemeClr val="accent5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info</a:t>
            </a:r>
            <a:r>
              <a:rPr lang="fr-BE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(self):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BE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    print(…)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BE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def </a:t>
            </a:r>
            <a:r>
              <a:rPr lang="fr-BE">
                <a:solidFill>
                  <a:schemeClr val="accent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make_sound</a:t>
            </a:r>
            <a:r>
              <a:rPr lang="fr-BE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(self):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BE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    print("Bark")</a:t>
            </a:r>
          </a:p>
          <a:p>
            <a:pPr marL="0" indent="0">
              <a:spcBef>
                <a:spcPts val="0"/>
              </a:spcBef>
              <a:buNone/>
            </a:pPr>
            <a:endParaRPr lang="fr-BE">
              <a:solidFill>
                <a:schemeClr val="accent6">
                  <a:lumMod val="50000"/>
                </a:schemeClr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# MAIN</a:t>
            </a:r>
          </a:p>
          <a:p>
            <a:pPr marL="0" indent="0">
              <a:spcBef>
                <a:spcPts val="0"/>
              </a:spcBef>
              <a:buNone/>
            </a:pPr>
            <a:endParaRPr lang="en-US">
              <a:solidFill>
                <a:schemeClr val="accent6">
                  <a:lumMod val="50000"/>
                </a:schemeClr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>
                <a:solidFill>
                  <a:schemeClr val="accent2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animal_l</a:t>
            </a:r>
            <a:r>
              <a:rPr lang="en-US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= [ </a:t>
            </a:r>
            <a:br>
              <a:rPr lang="en-US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lang="en-US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</a:t>
            </a:r>
            <a:r>
              <a:rPr lang="en-US">
                <a:solidFill>
                  <a:schemeClr val="accent2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Cat</a:t>
            </a:r>
            <a:r>
              <a:rPr lang="en-US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("Kitty", 2.5), </a:t>
            </a:r>
            <a:br>
              <a:rPr lang="en-US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lang="en-US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</a:t>
            </a:r>
            <a:r>
              <a:rPr lang="en-US">
                <a:solidFill>
                  <a:schemeClr val="accent2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Dog</a:t>
            </a:r>
            <a:r>
              <a:rPr lang="en-US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("Fluffy", 4) </a:t>
            </a:r>
            <a:br>
              <a:rPr lang="en-US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lang="en-US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]</a:t>
            </a:r>
          </a:p>
          <a:p>
            <a:pPr marL="0" indent="0">
              <a:spcBef>
                <a:spcPts val="0"/>
              </a:spcBef>
              <a:buNone/>
            </a:pPr>
            <a:endParaRPr lang="fr-BE">
              <a:solidFill>
                <a:schemeClr val="accent6">
                  <a:lumMod val="50000"/>
                </a:schemeClr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fr-BE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for animal in </a:t>
            </a:r>
            <a:r>
              <a:rPr lang="fr-BE">
                <a:solidFill>
                  <a:schemeClr val="accent2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animal_l</a:t>
            </a:r>
            <a:r>
              <a:rPr lang="fr-BE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: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BE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animal.</a:t>
            </a:r>
            <a:r>
              <a:rPr lang="fr-BE">
                <a:solidFill>
                  <a:schemeClr val="accent5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info</a:t>
            </a:r>
            <a:r>
              <a:rPr lang="fr-BE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()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BE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animal.</a:t>
            </a:r>
            <a:r>
              <a:rPr lang="fr-BE">
                <a:solidFill>
                  <a:schemeClr val="accent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make_sound</a:t>
            </a:r>
            <a:r>
              <a:rPr lang="fr-BE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()</a:t>
            </a:r>
          </a:p>
          <a:p>
            <a:pPr marL="0" indent="0">
              <a:spcBef>
                <a:spcPts val="0"/>
              </a:spcBef>
              <a:buNone/>
            </a:pPr>
            <a:endParaRPr lang="fr-BE">
              <a:solidFill>
                <a:schemeClr val="accent6">
                  <a:lumMod val="50000"/>
                </a:schemeClr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fr-BE">
              <a:solidFill>
                <a:schemeClr val="accent6">
                  <a:lumMod val="50000"/>
                </a:schemeClr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fr-BE">
              <a:solidFill>
                <a:schemeClr val="accent6">
                  <a:lumMod val="50000"/>
                </a:schemeClr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fr-BE">
              <a:solidFill>
                <a:schemeClr val="accent6">
                  <a:lumMod val="50000"/>
                </a:schemeClr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fr-BE">
              <a:solidFill>
                <a:schemeClr val="accent6">
                  <a:lumMod val="50000"/>
                </a:schemeClr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fr-BE">
              <a:solidFill>
                <a:schemeClr val="accent6">
                  <a:lumMod val="50000"/>
                </a:schemeClr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fr-BE">
              <a:solidFill>
                <a:schemeClr val="accent6">
                  <a:lumMod val="50000"/>
                </a:schemeClr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8507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4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400"/>
              <a:buFont typeface="Garamond"/>
              <a:buNone/>
            </a:pPr>
            <a:r>
              <a:rPr lang="fr-BE"/>
              <a:t>Polymorphisme </a:t>
            </a:r>
            <a:endParaRPr/>
          </a:p>
        </p:txBody>
      </p:sp>
      <p:pic>
        <p:nvPicPr>
          <p:cNvPr id="369" name="Google Shape;369;p47"/>
          <p:cNvPicPr preferRelativeResize="0">
            <a:picLocks noGrp="1"/>
          </p:cNvPicPr>
          <p:nvPr>
            <p:ph sz="half" idx="1"/>
          </p:nvPr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838200" y="2854112"/>
            <a:ext cx="5181600" cy="2159426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47"/>
          <p:cNvSpPr txBox="1">
            <a:spLocks noGrp="1"/>
          </p:cNvSpPr>
          <p:nvPr>
            <p:ph sz="half" idx="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>
              <a:buClr>
                <a:schemeClr val="dk1"/>
              </a:buClr>
              <a:buSzPct val="100000"/>
            </a:pPr>
            <a:r>
              <a:rPr lang="fr-BE"/>
              <a:t>Exemple : calcul de l'intérêt</a:t>
            </a:r>
            <a:endParaRPr/>
          </a:p>
          <a:p>
            <a:pPr marL="914390" lvl="1" indent="-457200">
              <a:buClr>
                <a:schemeClr val="dk1"/>
              </a:buClr>
              <a:buSzPct val="100000"/>
            </a:pPr>
            <a:r>
              <a:rPr lang="fr-BE"/>
              <a:t>sur </a:t>
            </a:r>
            <a:r>
              <a:rPr lang="fr-BE" b="1">
                <a:solidFill>
                  <a:schemeClr val="accent5"/>
                </a:solidFill>
              </a:rPr>
              <a:t>tous</a:t>
            </a:r>
            <a:r>
              <a:rPr lang="fr-BE"/>
              <a:t> les comptes bancaires</a:t>
            </a:r>
            <a:endParaRPr/>
          </a:p>
          <a:p>
            <a:pPr marL="914390" lvl="1" indent="-457200">
              <a:buClr>
                <a:schemeClr val="dk1"/>
              </a:buClr>
              <a:buSzPct val="100000"/>
            </a:pPr>
            <a:r>
              <a:rPr lang="fr-BE"/>
              <a:t>mais d'une façon </a:t>
            </a:r>
            <a:r>
              <a:rPr lang="fr-BE" b="1">
                <a:solidFill>
                  <a:schemeClr val="accent5"/>
                </a:solidFill>
              </a:rPr>
              <a:t>propre</a:t>
            </a:r>
            <a:r>
              <a:rPr lang="fr-BE"/>
              <a:t> à chaque type de compte (courant, épargne, à terme).</a:t>
            </a:r>
            <a:endParaRPr/>
          </a:p>
          <a:p>
            <a:pPr>
              <a:buClr>
                <a:schemeClr val="dk1"/>
              </a:buClr>
              <a:buSzPct val="100000"/>
            </a:pPr>
            <a:r>
              <a:rPr lang="fr-BE"/>
              <a:t>Corollaire direct de l'héritage.</a:t>
            </a:r>
            <a:endParaRPr/>
          </a:p>
          <a:p>
            <a:pPr marL="765811" indent="-571500">
              <a:buClr>
                <a:schemeClr val="dk1"/>
              </a:buClr>
              <a:buSzPct val="100000"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Exo 13-11-03 </a:t>
            </a:r>
            <a:r>
              <a:rPr lang="fr-BE" dirty="0"/>
              <a:t>: jouons avec les dates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fr-BE" dirty="0" err="1"/>
              <a:t>cf</a:t>
            </a:r>
            <a:r>
              <a:rPr lang="fr-BE" dirty="0"/>
              <a:t> diagramme de classe UML ci-contre</a:t>
            </a:r>
          </a:p>
          <a:p>
            <a:r>
              <a:rPr lang="fr-BE" dirty="0"/>
              <a:t>implémenter cette classe en Python, en privatisant les attributs.</a:t>
            </a:r>
          </a:p>
          <a:p>
            <a:r>
              <a:rPr lang="fr-BE" dirty="0"/>
              <a:t>constructeur : </a:t>
            </a:r>
          </a:p>
          <a:p>
            <a:pPr lvl="1"/>
            <a:r>
              <a:rPr lang="fr-BE" dirty="0"/>
              <a:t>prévoir un dispositif pour éviter les dates impossibles (du genre 32/14/2020)</a:t>
            </a:r>
          </a:p>
          <a:p>
            <a:pPr lvl="2"/>
            <a:r>
              <a:rPr lang="fr-BE" dirty="0"/>
              <a:t>Génération d’une erreur : instruction </a:t>
            </a:r>
            <a:r>
              <a:rPr lang="fr-BE" dirty="0" err="1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raise</a:t>
            </a:r>
            <a:endParaRPr lang="fr-BE" dirty="0">
              <a:solidFill>
                <a:srgbClr val="996633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r>
              <a:rPr lang="fr-BE" dirty="0"/>
              <a:t>méthode </a:t>
            </a:r>
            <a:r>
              <a:rPr lang="fr-BE" dirty="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__</a:t>
            </a:r>
            <a:r>
              <a:rPr lang="fr-BE" dirty="0" err="1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str</a:t>
            </a:r>
            <a:r>
              <a:rPr lang="fr-BE" dirty="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__()</a:t>
            </a:r>
          </a:p>
          <a:p>
            <a:pPr lvl="1"/>
            <a:r>
              <a:rPr lang="fr-BE" dirty="0"/>
              <a:t>afficher la date sous la forme "25 janvier 2023"</a:t>
            </a:r>
          </a:p>
          <a:p>
            <a:pPr lvl="1"/>
            <a:r>
              <a:rPr lang="fr-BE" dirty="0"/>
              <a:t>noms des mois définis comme attribut de classe à l’aide d’une liste</a:t>
            </a:r>
          </a:p>
          <a:p>
            <a:r>
              <a:rPr lang="fr-FR" dirty="0"/>
              <a:t>Méthode </a:t>
            </a:r>
            <a:r>
              <a:rPr lang="fr-FR" dirty="0">
                <a:solidFill>
                  <a:srgbClr val="996633"/>
                </a:solidFill>
                <a:latin typeface="Consolas" panose="020B0609020204030204" pitchFamily="49" charset="0"/>
              </a:rPr>
              <a:t>__</a:t>
            </a:r>
            <a:r>
              <a:rPr lang="fr-FR" dirty="0" err="1">
                <a:solidFill>
                  <a:srgbClr val="996633"/>
                </a:solidFill>
                <a:latin typeface="Consolas" panose="020B0609020204030204" pitchFamily="49" charset="0"/>
              </a:rPr>
              <a:t>repr</a:t>
            </a:r>
            <a:r>
              <a:rPr lang="fr-FR" dirty="0">
                <a:solidFill>
                  <a:srgbClr val="996633"/>
                </a:solidFill>
                <a:latin typeface="Consolas" panose="020B0609020204030204" pitchFamily="49" charset="0"/>
              </a:rPr>
              <a:t>__()</a:t>
            </a:r>
          </a:p>
          <a:p>
            <a:pPr lvl="1"/>
            <a:r>
              <a:rPr lang="fr-BE" dirty="0"/>
              <a:t>afficher la date sous la forme "20230125"</a:t>
            </a:r>
          </a:p>
          <a:p>
            <a:r>
              <a:rPr lang="fr-BE" dirty="0"/>
              <a:t>méthode </a:t>
            </a:r>
            <a:r>
              <a:rPr lang="fr-BE" dirty="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__</a:t>
            </a:r>
            <a:r>
              <a:rPr lang="fr-BE" dirty="0" err="1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lt</a:t>
            </a:r>
            <a:r>
              <a:rPr lang="fr-BE" dirty="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__()</a:t>
            </a:r>
          </a:p>
          <a:p>
            <a:pPr lvl="1"/>
            <a:r>
              <a:rPr lang="fr-BE" dirty="0"/>
              <a:t>comparer deux dates</a:t>
            </a:r>
          </a:p>
          <a:p>
            <a:pPr lvl="1"/>
            <a:r>
              <a:rPr lang="fr-BE" dirty="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d1 &lt; d2</a:t>
            </a:r>
            <a:r>
              <a:rPr lang="fr-BE" dirty="0"/>
              <a:t> renvoie </a:t>
            </a:r>
            <a:r>
              <a:rPr lang="fr-BE" dirty="0" err="1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True</a:t>
            </a:r>
            <a:r>
              <a:rPr lang="fr-BE" dirty="0"/>
              <a:t> ou </a:t>
            </a:r>
            <a:r>
              <a:rPr lang="fr-BE" dirty="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False</a:t>
            </a:r>
          </a:p>
          <a:p>
            <a:r>
              <a:rPr lang="fr-BE" i="1" dirty="0"/>
              <a:t>Référence : https://info.blaisepascal.fr/nsi-exercices-poo</a:t>
            </a:r>
          </a:p>
          <a:p>
            <a:endParaRPr lang="fr-BE" dirty="0"/>
          </a:p>
        </p:txBody>
      </p:sp>
      <p:pic>
        <p:nvPicPr>
          <p:cNvPr id="1026" name="Picture 2" descr="https://info.blaisepascal.fr/wp-content/uploads/2020/09/UML_classe_Date.png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9431"/>
          <a:stretch/>
        </p:blipFill>
        <p:spPr bwMode="auto">
          <a:xfrm>
            <a:off x="10027627" y="39687"/>
            <a:ext cx="2164373" cy="1695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9712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CCFABD7-E3D8-4645-9FD8-E3E1E56AA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Polymorphisme en POO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5D777F77-5324-407B-8ABB-144D6D6C22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2">
            <a:normAutofit/>
          </a:bodyPr>
          <a:lstStyle/>
          <a:p>
            <a:r>
              <a:rPr lang="fr-BE"/>
              <a:t>Approche</a:t>
            </a:r>
          </a:p>
          <a:p>
            <a:pPr lvl="1"/>
            <a:r>
              <a:rPr lang="fr-BE"/>
              <a:t>Plusieurs classes</a:t>
            </a:r>
          </a:p>
          <a:p>
            <a:pPr lvl="1"/>
            <a:r>
              <a:rPr lang="fr-BE" b="1">
                <a:solidFill>
                  <a:schemeClr val="accent5"/>
                </a:solidFill>
              </a:rPr>
              <a:t>Même</a:t>
            </a:r>
            <a:r>
              <a:rPr lang="fr-BE"/>
              <a:t> structure</a:t>
            </a:r>
          </a:p>
          <a:p>
            <a:pPr lvl="1"/>
            <a:r>
              <a:rPr lang="fr-BE" b="1">
                <a:solidFill>
                  <a:schemeClr val="accent5"/>
                </a:solidFill>
              </a:rPr>
              <a:t>Mêmes</a:t>
            </a:r>
            <a:r>
              <a:rPr lang="fr-BE"/>
              <a:t> attributs </a:t>
            </a:r>
          </a:p>
          <a:p>
            <a:pPr lvl="1"/>
            <a:r>
              <a:rPr lang="fr-BE" b="1">
                <a:solidFill>
                  <a:schemeClr val="accent5"/>
                </a:solidFill>
              </a:rPr>
              <a:t>Même</a:t>
            </a:r>
            <a:r>
              <a:rPr lang="fr-BE"/>
              <a:t> nom de méthodes</a:t>
            </a:r>
          </a:p>
          <a:p>
            <a:pPr lvl="1" indent="-45720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</a:pPr>
            <a:r>
              <a:rPr lang="fr-BE"/>
              <a:t>Mais définis </a:t>
            </a:r>
            <a:r>
              <a:rPr lang="fr-BE" b="1">
                <a:solidFill>
                  <a:schemeClr val="accent5"/>
                </a:solidFill>
              </a:rPr>
              <a:t>différemment</a:t>
            </a:r>
            <a:r>
              <a:rPr lang="fr-BE"/>
              <a:t> !</a:t>
            </a:r>
          </a:p>
          <a:p>
            <a:r>
              <a:rPr lang="fr-BE"/>
              <a:t>Première implantation </a:t>
            </a:r>
          </a:p>
          <a:p>
            <a:pPr lvl="1"/>
            <a:r>
              <a:rPr lang="fr-BE"/>
              <a:t>Classes </a:t>
            </a:r>
            <a:r>
              <a:rPr lang="fr-BE">
                <a:solidFill>
                  <a:schemeClr val="accent2"/>
                </a:solidFill>
              </a:rPr>
              <a:t>indépendantes</a:t>
            </a:r>
            <a:r>
              <a:rPr lang="fr-BE"/>
              <a:t> </a:t>
            </a:r>
          </a:p>
          <a:p>
            <a:r>
              <a:rPr lang="fr-BE"/>
              <a:t>Deuxième implantation</a:t>
            </a:r>
          </a:p>
          <a:p>
            <a:pPr lvl="1"/>
            <a:r>
              <a:rPr lang="fr-BE"/>
              <a:t>Utiliser ensemble l'héritage et l'abstraction, ça vous dit? </a:t>
            </a:r>
          </a:p>
          <a:p>
            <a:pPr lvl="1"/>
            <a:r>
              <a:rPr lang="fr-BE">
                <a:solidFill>
                  <a:schemeClr val="accent2"/>
                </a:solidFill>
              </a:rPr>
              <a:t>Classes filles d'une classe abstraite</a:t>
            </a:r>
          </a:p>
          <a:p>
            <a:pPr lvl="1"/>
            <a:r>
              <a:rPr lang="fr-BE"/>
              <a:t>Sample : exo 13-05-08</a:t>
            </a:r>
          </a:p>
          <a:p>
            <a:pPr lvl="1"/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644828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112A470-31C0-4E92-818E-DB5535A1A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Polymorphisme : exo 13-55-08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F7953024-7DF8-4ED7-8F11-7E7F953D3EE6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373224" y="1825625"/>
            <a:ext cx="11411339" cy="4351339"/>
          </a:xfrm>
          <a:noFill/>
          <a:ln>
            <a:noFill/>
          </a:ln>
          <a:effectLst/>
        </p:spPr>
        <p:txBody>
          <a:bodyPr vert="horz" wrap="none" lIns="91440" tIns="45720" rIns="91440" bIns="45720" numCol="2" spcCol="360000" anchor="ctr" anchorCtr="0" compatLnSpc="1">
            <a:prstTxWarp prst="textNoShape">
              <a:avLst/>
            </a:prstTxWarp>
            <a:normAutofit fontScale="77500" lnSpcReduction="20000"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fr-FR" altLang="fr-FR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class </a:t>
            </a:r>
            <a:r>
              <a:rPr lang="fr-FR" altLang="fr-FR">
                <a:solidFill>
                  <a:schemeClr val="accent2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Animal</a:t>
            </a:r>
            <a:r>
              <a:rPr lang="fr-FR" altLang="fr-FR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</a:t>
            </a:r>
            <a:r>
              <a:rPr lang="fr-FR" altLang="fr-FR">
                <a:solidFill>
                  <a:schemeClr val="accent2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ABC</a:t>
            </a:r>
            <a:r>
              <a:rPr lang="fr-FR" altLang="fr-FR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):</a:t>
            </a:r>
            <a:br>
              <a:rPr lang="fr-FR" altLang="fr-FR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lang="fr-FR" altLang="fr-FR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def __init__(…):</a:t>
            </a:r>
            <a:br>
              <a:rPr lang="fr-FR" altLang="fr-FR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lang="fr-FR" altLang="fr-FR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    self.name = name</a:t>
            </a:r>
            <a:br>
              <a:rPr lang="fr-FR" altLang="fr-FR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lang="fr-FR" altLang="fr-FR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    self.age = age</a:t>
            </a:r>
            <a:br>
              <a:rPr lang="fr-FR" altLang="fr-FR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lang="fr-FR" altLang="fr-FR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/>
            </a:r>
            <a:br>
              <a:rPr lang="fr-FR" altLang="fr-FR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lang="fr-FR" altLang="fr-FR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def info(self):</a:t>
            </a:r>
            <a:br>
              <a:rPr lang="fr-FR" altLang="fr-FR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lang="fr-FR" altLang="fr-FR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    print(…)</a:t>
            </a:r>
            <a:br>
              <a:rPr lang="fr-FR" altLang="fr-FR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lang="fr-FR" altLang="fr-FR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/>
            </a:r>
            <a:br>
              <a:rPr lang="fr-FR" altLang="fr-FR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lang="fr-FR" altLang="fr-FR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</a:t>
            </a:r>
            <a:r>
              <a:rPr lang="fr-FR" altLang="fr-FR">
                <a:solidFill>
                  <a:schemeClr val="accent2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@abstractmethod</a:t>
            </a:r>
            <a:r>
              <a:rPr lang="fr-FR" altLang="fr-FR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/>
            </a:r>
            <a:br>
              <a:rPr lang="fr-FR" altLang="fr-FR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lang="fr-FR" altLang="fr-FR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def </a:t>
            </a:r>
            <a:r>
              <a:rPr lang="fr-FR" altLang="fr-FR">
                <a:solidFill>
                  <a:schemeClr val="accent5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make_sound</a:t>
            </a:r>
            <a:r>
              <a:rPr lang="fr-FR" altLang="fr-FR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(self):</a:t>
            </a:r>
            <a:br>
              <a:rPr lang="fr-FR" altLang="fr-FR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lang="fr-FR" altLang="fr-FR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    pass</a:t>
            </a:r>
            <a:br>
              <a:rPr lang="fr-FR" altLang="fr-FR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lang="fr-FR" altLang="fr-FR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/>
            </a:r>
            <a:br>
              <a:rPr lang="fr-FR" altLang="fr-FR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</a:br>
            <a:endParaRPr lang="fr-FR" altLang="fr-FR">
              <a:solidFill>
                <a:schemeClr val="accent6">
                  <a:lumMod val="50000"/>
                </a:schemeClr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 marL="0" lvl="0" indent="0">
              <a:spcBef>
                <a:spcPts val="0"/>
              </a:spcBef>
              <a:buNone/>
            </a:pPr>
            <a:endParaRPr lang="fr-FR" altLang="fr-FR">
              <a:solidFill>
                <a:schemeClr val="accent6">
                  <a:lumMod val="50000"/>
                </a:schemeClr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 marL="0" lvl="0" indent="0">
              <a:spcBef>
                <a:spcPts val="0"/>
              </a:spcBef>
              <a:buNone/>
            </a:pPr>
            <a:r>
              <a:rPr lang="fr-FR" altLang="fr-FR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class Cat(</a:t>
            </a:r>
            <a:r>
              <a:rPr lang="fr-FR" altLang="fr-FR">
                <a:solidFill>
                  <a:schemeClr val="accent2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Animal</a:t>
            </a:r>
            <a:r>
              <a:rPr lang="fr-FR" altLang="fr-FR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):</a:t>
            </a:r>
            <a:br>
              <a:rPr lang="fr-FR" altLang="fr-FR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lang="fr-FR" altLang="fr-FR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type = "cat"</a:t>
            </a:r>
            <a:br>
              <a:rPr lang="fr-FR" altLang="fr-FR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lang="fr-FR" altLang="fr-FR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/>
            </a:r>
            <a:br>
              <a:rPr lang="fr-FR" altLang="fr-FR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lang="fr-FR" altLang="fr-FR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def </a:t>
            </a:r>
            <a:r>
              <a:rPr lang="fr-FR" altLang="fr-FR">
                <a:solidFill>
                  <a:schemeClr val="accent5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make_sound</a:t>
            </a:r>
            <a:r>
              <a:rPr lang="fr-FR" altLang="fr-FR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(self):</a:t>
            </a:r>
            <a:br>
              <a:rPr lang="fr-FR" altLang="fr-FR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lang="fr-FR" altLang="fr-FR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    print("Meow")</a:t>
            </a:r>
            <a:br>
              <a:rPr lang="fr-FR" altLang="fr-FR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lang="fr-FR" altLang="fr-FR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/>
            </a:r>
            <a:br>
              <a:rPr lang="fr-FR" altLang="fr-FR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lang="fr-FR" altLang="fr-FR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class Dog(</a:t>
            </a:r>
            <a:r>
              <a:rPr lang="fr-FR" altLang="fr-FR">
                <a:solidFill>
                  <a:schemeClr val="accent2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Animal</a:t>
            </a:r>
            <a:r>
              <a:rPr lang="fr-FR" altLang="fr-FR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): … </a:t>
            </a:r>
            <a:br>
              <a:rPr lang="fr-FR" altLang="fr-FR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</a:br>
            <a:endParaRPr lang="fr-FR" altLang="fr-FR">
              <a:solidFill>
                <a:schemeClr val="accent6">
                  <a:lumMod val="50000"/>
                </a:schemeClr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 marL="0" lvl="0" indent="0">
              <a:spcBef>
                <a:spcPts val="0"/>
              </a:spcBef>
              <a:buNone/>
            </a:pPr>
            <a:r>
              <a:rPr lang="fr-FR" altLang="fr-FR">
                <a:solidFill>
                  <a:srgbClr val="7F7F7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# MAIN</a:t>
            </a:r>
            <a:r>
              <a:rPr lang="fr-FR" altLang="fr-FR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/>
            </a:r>
            <a:br>
              <a:rPr lang="fr-FR" altLang="fr-FR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lang="fr-FR" altLang="fr-FR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animal_l = [ </a:t>
            </a:r>
            <a:br>
              <a:rPr lang="fr-FR" altLang="fr-FR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lang="fr-FR" altLang="fr-FR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Cat("Kitty", 2.5),</a:t>
            </a:r>
            <a:br>
              <a:rPr lang="fr-FR" altLang="fr-FR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lang="fr-FR" altLang="fr-FR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Dog("Fluffy", 4) </a:t>
            </a:r>
            <a:br>
              <a:rPr lang="fr-FR" altLang="fr-FR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lang="fr-FR" altLang="fr-FR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] …</a:t>
            </a:r>
          </a:p>
        </p:txBody>
      </p:sp>
    </p:spTree>
    <p:extLst>
      <p:ext uri="{BB962C8B-B14F-4D97-AF65-F5344CB8AC3E}">
        <p14:creationId xmlns:p14="http://schemas.microsoft.com/office/powerpoint/2010/main" val="1887780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1663553-C90B-447A-97AB-8405385D3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Exo 13-55-09 : les comptes en banque modernes : c-courant, c-épargne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1AF5E5A-2837-41B4-8F61-D4A7D34DFD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56309" y="1825624"/>
            <a:ext cx="5181600" cy="4351339"/>
          </a:xfrm>
        </p:spPr>
        <p:txBody>
          <a:bodyPr numCol="1">
            <a:normAutofit/>
          </a:bodyPr>
          <a:lstStyle/>
          <a:p>
            <a:r>
              <a:rPr lang="fr-BE"/>
              <a:t>Reprendre l'exo 13-35-09</a:t>
            </a:r>
          </a:p>
          <a:p>
            <a:r>
              <a:rPr lang="fr-BE"/>
              <a:t>Développez une structure OO polymorphique.</a:t>
            </a:r>
          </a:p>
          <a:p>
            <a:r>
              <a:rPr lang="fr-BE"/>
              <a:t>Méthodes abstraites</a:t>
            </a:r>
          </a:p>
          <a:p>
            <a:pPr lvl="1"/>
            <a:r>
              <a:rPr lang="fr-BE" sz="240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.déposer()</a:t>
            </a:r>
          </a:p>
          <a:p>
            <a:pPr lvl="1"/>
            <a:r>
              <a:rPr lang="fr-BE" sz="240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.retirer()</a:t>
            </a:r>
          </a:p>
          <a:p>
            <a:pPr lvl="1"/>
            <a:r>
              <a:rPr lang="fr-BE" sz="240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.transférer()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D72B456-40D0-4526-BFFC-4CA62B48E7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37909" y="1839073"/>
            <a:ext cx="6754091" cy="4894236"/>
          </a:xfrm>
        </p:spPr>
        <p:txBody>
          <a:bodyPr>
            <a:normAutofit fontScale="85000" lnSpcReduction="20000"/>
          </a:bodyPr>
          <a:lstStyle/>
          <a:p>
            <a:r>
              <a:rPr lang="fr-BE"/>
              <a:t>Scénario </a:t>
            </a:r>
          </a:p>
          <a:p>
            <a:pPr marL="482600" lvl="1" indent="0">
              <a:buNone/>
            </a:pPr>
            <a:r>
              <a:rPr lang="fr-BE" sz="240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kong_cc = CompteCourant("Kong")</a:t>
            </a:r>
          </a:p>
          <a:p>
            <a:pPr marL="482600" lvl="1" indent="0">
              <a:buNone/>
            </a:pPr>
            <a:r>
              <a:rPr lang="fr-BE" sz="240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kong_cc.deposer(50)</a:t>
            </a:r>
          </a:p>
          <a:p>
            <a:pPr marL="482600" lvl="1" indent="0">
              <a:buNone/>
            </a:pPr>
            <a:endParaRPr lang="fr-BE" sz="2400">
              <a:solidFill>
                <a:srgbClr val="996633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 marL="482600" lvl="1" indent="0">
              <a:buNone/>
            </a:pPr>
            <a:r>
              <a:rPr lang="fr-BE" sz="240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kim_cc = CompteCourant("Kim")</a:t>
            </a:r>
          </a:p>
          <a:p>
            <a:pPr marL="482600" lvl="1" indent="0">
              <a:buNone/>
            </a:pPr>
            <a:r>
              <a:rPr lang="fr-BE" sz="240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kim_cc.deposer(200)</a:t>
            </a:r>
          </a:p>
          <a:p>
            <a:pPr marL="482600" lvl="1" indent="0">
              <a:buNone/>
            </a:pPr>
            <a:r>
              <a:rPr lang="fr-BE" sz="240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kim_cc.transferer(kong_cc, 100)</a:t>
            </a:r>
          </a:p>
          <a:p>
            <a:pPr marL="482600" lvl="1" indent="0">
              <a:buNone/>
            </a:pPr>
            <a:r>
              <a:rPr lang="fr-BE" sz="240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kim_cc.retirer(500)</a:t>
            </a:r>
          </a:p>
          <a:p>
            <a:pPr marL="482600" lvl="1" indent="0">
              <a:buNone/>
            </a:pPr>
            <a:r>
              <a:rPr lang="fr-BE" sz="240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print(kim_cc)  </a:t>
            </a:r>
            <a:r>
              <a:rPr lang="fr-BE" sz="2400" i="1">
                <a:solidFill>
                  <a:srgbClr val="7F7F7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# -402</a:t>
            </a:r>
          </a:p>
          <a:p>
            <a:pPr marL="482600" lvl="1" indent="0">
              <a:buNone/>
            </a:pPr>
            <a:endParaRPr lang="fr-BE" sz="2400">
              <a:solidFill>
                <a:srgbClr val="996633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 marL="482600" lvl="1" indent="0">
              <a:buNone/>
            </a:pPr>
            <a:r>
              <a:rPr lang="fr-BE" sz="240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kim_ce = CompteEpargne("Kim")</a:t>
            </a:r>
          </a:p>
          <a:p>
            <a:pPr marL="482600" lvl="1" indent="0">
              <a:buNone/>
            </a:pPr>
            <a:r>
              <a:rPr lang="fr-BE" sz="240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kim_ce.deposer(200)</a:t>
            </a:r>
          </a:p>
          <a:p>
            <a:pPr marL="482600" lvl="1" indent="0">
              <a:buNone/>
            </a:pPr>
            <a:r>
              <a:rPr lang="fr-BE" sz="240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kim_ce.transferer(kong_cc, 100) </a:t>
            </a:r>
            <a:r>
              <a:rPr lang="fr-BE" sz="2400" i="1">
                <a:solidFill>
                  <a:srgbClr val="7F7F7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# error</a:t>
            </a:r>
          </a:p>
          <a:p>
            <a:pPr marL="482600" lvl="1" indent="0">
              <a:buNone/>
            </a:pPr>
            <a:r>
              <a:rPr lang="fr-BE" sz="240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kim_ce.retirer(500) </a:t>
            </a:r>
            <a:r>
              <a:rPr lang="fr-BE" sz="2400" i="1">
                <a:solidFill>
                  <a:srgbClr val="7F7F7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# error</a:t>
            </a:r>
          </a:p>
          <a:p>
            <a:pPr marL="482600" lvl="1" indent="0">
              <a:buNone/>
            </a:pPr>
            <a:r>
              <a:rPr lang="fr-BE" sz="240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print(kim_ce)  </a:t>
            </a:r>
            <a:r>
              <a:rPr lang="fr-BE" sz="2400" i="1">
                <a:solidFill>
                  <a:srgbClr val="7F7F7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# 200</a:t>
            </a:r>
          </a:p>
          <a:p>
            <a:pPr marL="482600" lvl="1" indent="0">
              <a:buNone/>
            </a:pPr>
            <a:endParaRPr lang="fr-BE" sz="2400">
              <a:solidFill>
                <a:srgbClr val="996633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 marL="482600" lvl="1" indent="0">
              <a:buNone/>
            </a:pPr>
            <a:r>
              <a:rPr lang="fr-BE" sz="240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print(kong_cc)  </a:t>
            </a:r>
            <a:r>
              <a:rPr lang="fr-BE" sz="2400" i="1">
                <a:solidFill>
                  <a:srgbClr val="7F7F7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# 150</a:t>
            </a:r>
          </a:p>
        </p:txBody>
      </p:sp>
    </p:spTree>
    <p:extLst>
      <p:ext uri="{BB962C8B-B14F-4D97-AF65-F5344CB8AC3E}">
        <p14:creationId xmlns:p14="http://schemas.microsoft.com/office/powerpoint/2010/main" val="1235327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4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400"/>
              <a:buFont typeface="Garamond"/>
              <a:buNone/>
            </a:pPr>
            <a:r>
              <a:rPr lang="fr-BE"/>
              <a:t>Section 13-57 : Héritage multiple</a:t>
            </a:r>
            <a:endParaRPr/>
          </a:p>
        </p:txBody>
      </p:sp>
      <p:sp>
        <p:nvSpPr>
          <p:cNvPr id="375" name="Google Shape;375;p4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</a:pPr>
            <a:endParaRPr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CD3D3146-7BD1-40BB-B0A5-8C33B4AB81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98022" y="197400"/>
            <a:ext cx="5739966" cy="323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5B3B02A-A6FF-4DF4-9A8C-0312BFD948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92516" y="197398"/>
            <a:ext cx="5352905" cy="3231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4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400"/>
              <a:buFont typeface="Garamond"/>
              <a:buNone/>
            </a:pPr>
            <a:r>
              <a:rPr lang="fr-BE"/>
              <a:t>Exo 13-57-04 : les quadrilatères</a:t>
            </a:r>
            <a:endParaRPr/>
          </a:p>
        </p:txBody>
      </p:sp>
      <p:sp>
        <p:nvSpPr>
          <p:cNvPr id="381" name="Google Shape;381;p49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594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</a:pPr>
            <a:r>
              <a:t>Comment classer ces quadrilatères ?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D6A89EB-7E60-4344-9815-1FD601DEBC39}"/>
              </a:ext>
            </a:extLst>
          </p:cNvPr>
          <p:cNvSpPr/>
          <p:nvPr/>
        </p:nvSpPr>
        <p:spPr>
          <a:xfrm>
            <a:off x="5001207" y="3089178"/>
            <a:ext cx="1838131" cy="7651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" name="Losange 4">
            <a:extLst>
              <a:ext uri="{FF2B5EF4-FFF2-40B4-BE49-F238E27FC236}">
                <a16:creationId xmlns:a16="http://schemas.microsoft.com/office/drawing/2014/main" id="{461E518A-79C2-4FDE-AF58-5A047DC8E184}"/>
              </a:ext>
            </a:extLst>
          </p:cNvPr>
          <p:cNvSpPr/>
          <p:nvPr/>
        </p:nvSpPr>
        <p:spPr>
          <a:xfrm>
            <a:off x="2379306" y="4376057"/>
            <a:ext cx="979714" cy="1483567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E22065E-BF3A-4D54-9384-D939AC25A649}"/>
              </a:ext>
            </a:extLst>
          </p:cNvPr>
          <p:cNvSpPr/>
          <p:nvPr/>
        </p:nvSpPr>
        <p:spPr>
          <a:xfrm>
            <a:off x="9004041" y="2780522"/>
            <a:ext cx="1110343" cy="1110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" name="Parallélogramme 6">
            <a:extLst>
              <a:ext uri="{FF2B5EF4-FFF2-40B4-BE49-F238E27FC236}">
                <a16:creationId xmlns:a16="http://schemas.microsoft.com/office/drawing/2014/main" id="{0BB18522-D7F9-44AA-9EE4-CBCADC8887A7}"/>
              </a:ext>
            </a:extLst>
          </p:cNvPr>
          <p:cNvSpPr/>
          <p:nvPr/>
        </p:nvSpPr>
        <p:spPr>
          <a:xfrm>
            <a:off x="8276253" y="5122506"/>
            <a:ext cx="979714" cy="1110343"/>
          </a:xfrm>
          <a:prstGeom prst="parallelogra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8" name="Trapèze 7">
            <a:extLst>
              <a:ext uri="{FF2B5EF4-FFF2-40B4-BE49-F238E27FC236}">
                <a16:creationId xmlns:a16="http://schemas.microsoft.com/office/drawing/2014/main" id="{CE6151F6-F045-4C22-9279-74E4AD64D173}"/>
              </a:ext>
            </a:extLst>
          </p:cNvPr>
          <p:cNvSpPr/>
          <p:nvPr/>
        </p:nvSpPr>
        <p:spPr>
          <a:xfrm>
            <a:off x="951722" y="3023118"/>
            <a:ext cx="1586205" cy="867747"/>
          </a:xfrm>
          <a:prstGeom prst="trapezoi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9" name="Forme libre : forme 8">
            <a:extLst>
              <a:ext uri="{FF2B5EF4-FFF2-40B4-BE49-F238E27FC236}">
                <a16:creationId xmlns:a16="http://schemas.microsoft.com/office/drawing/2014/main" id="{D82CB8BE-70C0-45DD-A7DC-8134FDA7AF1D}"/>
              </a:ext>
            </a:extLst>
          </p:cNvPr>
          <p:cNvSpPr/>
          <p:nvPr/>
        </p:nvSpPr>
        <p:spPr>
          <a:xfrm>
            <a:off x="4771053" y="5117840"/>
            <a:ext cx="2164702" cy="998376"/>
          </a:xfrm>
          <a:custGeom>
            <a:avLst/>
            <a:gdLst>
              <a:gd name="connsiteX0" fmla="*/ 37322 w 1324947"/>
              <a:gd name="connsiteY0" fmla="*/ 0 h 998376"/>
              <a:gd name="connsiteX1" fmla="*/ 1324947 w 1324947"/>
              <a:gd name="connsiteY1" fmla="*/ 139959 h 998376"/>
              <a:gd name="connsiteX2" fmla="*/ 429208 w 1324947"/>
              <a:gd name="connsiteY2" fmla="*/ 998376 h 998376"/>
              <a:gd name="connsiteX3" fmla="*/ 0 w 1324947"/>
              <a:gd name="connsiteY3" fmla="*/ 671804 h 998376"/>
              <a:gd name="connsiteX4" fmla="*/ 37322 w 1324947"/>
              <a:gd name="connsiteY4" fmla="*/ 0 h 998376"/>
              <a:gd name="connsiteX0" fmla="*/ 37322 w 1271142"/>
              <a:gd name="connsiteY0" fmla="*/ 0 h 998376"/>
              <a:gd name="connsiteX1" fmla="*/ 1271142 w 1271142"/>
              <a:gd name="connsiteY1" fmla="*/ 587829 h 998376"/>
              <a:gd name="connsiteX2" fmla="*/ 429208 w 1271142"/>
              <a:gd name="connsiteY2" fmla="*/ 998376 h 998376"/>
              <a:gd name="connsiteX3" fmla="*/ 0 w 1271142"/>
              <a:gd name="connsiteY3" fmla="*/ 671804 h 998376"/>
              <a:gd name="connsiteX4" fmla="*/ 37322 w 1271142"/>
              <a:gd name="connsiteY4" fmla="*/ 0 h 998376"/>
              <a:gd name="connsiteX0" fmla="*/ 37322 w 1560343"/>
              <a:gd name="connsiteY0" fmla="*/ 0 h 998376"/>
              <a:gd name="connsiteX1" fmla="*/ 1560343 w 1560343"/>
              <a:gd name="connsiteY1" fmla="*/ 429209 h 998376"/>
              <a:gd name="connsiteX2" fmla="*/ 429208 w 1560343"/>
              <a:gd name="connsiteY2" fmla="*/ 998376 h 998376"/>
              <a:gd name="connsiteX3" fmla="*/ 0 w 1560343"/>
              <a:gd name="connsiteY3" fmla="*/ 671804 h 998376"/>
              <a:gd name="connsiteX4" fmla="*/ 37322 w 1560343"/>
              <a:gd name="connsiteY4" fmla="*/ 0 h 998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60343" h="998376">
                <a:moveTo>
                  <a:pt x="37322" y="0"/>
                </a:moveTo>
                <a:lnTo>
                  <a:pt x="1560343" y="429209"/>
                </a:lnTo>
                <a:lnTo>
                  <a:pt x="429208" y="998376"/>
                </a:lnTo>
                <a:lnTo>
                  <a:pt x="0" y="671804"/>
                </a:lnTo>
                <a:lnTo>
                  <a:pt x="37322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086510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4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400"/>
              <a:buFont typeface="Garamond"/>
              <a:buNone/>
            </a:pPr>
            <a:r>
              <a:rPr lang="fr-BE"/>
              <a:t>Exo 13-57-04 : les quadrilatères</a:t>
            </a:r>
            <a:endParaRPr/>
          </a:p>
        </p:txBody>
      </p:sp>
      <p:sp>
        <p:nvSpPr>
          <p:cNvPr id="381" name="Google Shape;381;p49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594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</a:pPr>
            <a:r>
              <a:t>Que pensez-vous de ce modèle de classes ? 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77069D80-8307-4FC1-9583-FF523AF38C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0620" y="2715418"/>
            <a:ext cx="10082170" cy="3461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212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ABC85D7-7970-46DD-91D6-F834F622BC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Exo 13-57-04 : les quadrilatères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D431A02-9FEE-4E58-9E42-32A60C3C2E3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BE"/>
              <a:t>Ou de celui-ci ? </a:t>
            </a:r>
          </a:p>
          <a:p>
            <a:pPr marL="0" indent="0">
              <a:buNone/>
            </a:pPr>
            <a:endParaRPr lang="fr-BE"/>
          </a:p>
          <a:p>
            <a:pPr lvl="2"/>
            <a:endParaRPr lang="fr-BE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3C6AA579-87E4-497A-8E92-3BC1907B182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fr-BE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4267F66-6C29-479F-8A53-3CCD31869C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71523" y="1596510"/>
            <a:ext cx="5789295" cy="480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407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ABC85D7-7970-46DD-91D6-F834F622BC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114800" cy="1325563"/>
          </a:xfrm>
        </p:spPr>
        <p:txBody>
          <a:bodyPr/>
          <a:lstStyle/>
          <a:p>
            <a:r>
              <a:rPr lang="fr-BE"/>
              <a:t>Exo 13-57-04 : les quadrilatères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D431A02-9FEE-4E58-9E42-32A60C3C2E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229601" cy="4351339"/>
          </a:xfrm>
        </p:spPr>
        <p:txBody>
          <a:bodyPr/>
          <a:lstStyle/>
          <a:p>
            <a:pPr marL="0" indent="0">
              <a:buNone/>
            </a:pPr>
            <a:r>
              <a:rPr lang="fr-BE"/>
              <a:t>Encore mieux ? </a:t>
            </a:r>
          </a:p>
          <a:p>
            <a:pPr marL="0" indent="0">
              <a:buNone/>
            </a:pPr>
            <a:r>
              <a:rPr lang="fr-BE"/>
              <a:t>Réfléchissez à des assertions telles que : </a:t>
            </a:r>
          </a:p>
          <a:p>
            <a:pPr lvl="1"/>
            <a:r>
              <a:rPr lang="fr-BE"/>
              <a:t>Le trapèze </a:t>
            </a:r>
            <a:r>
              <a:rPr lang="fr-BE">
                <a:solidFill>
                  <a:schemeClr val="accent2"/>
                </a:solidFill>
              </a:rPr>
              <a:t>est-il</a:t>
            </a:r>
            <a:r>
              <a:rPr lang="fr-BE"/>
              <a:t> un quadrilatère ? </a:t>
            </a:r>
          </a:p>
          <a:p>
            <a:pPr lvl="2"/>
            <a:r>
              <a:rPr lang="fr-BE">
                <a:solidFill>
                  <a:schemeClr val="accent2"/>
                </a:solidFill>
              </a:rPr>
              <a:t>OUI =&gt; héritage</a:t>
            </a:r>
          </a:p>
          <a:p>
            <a:pPr lvl="1"/>
            <a:r>
              <a:rPr lang="fr-BE"/>
              <a:t>Le trapèze </a:t>
            </a:r>
            <a:r>
              <a:rPr lang="fr-BE">
                <a:solidFill>
                  <a:schemeClr val="accent2"/>
                </a:solidFill>
              </a:rPr>
              <a:t>est-il</a:t>
            </a:r>
            <a:r>
              <a:rPr lang="fr-BE"/>
              <a:t> un carré ? </a:t>
            </a:r>
          </a:p>
          <a:p>
            <a:pPr lvl="2"/>
            <a:r>
              <a:rPr lang="fr-BE">
                <a:solidFill>
                  <a:schemeClr val="accent2"/>
                </a:solidFill>
              </a:rPr>
              <a:t>NON</a:t>
            </a:r>
            <a:r>
              <a:rPr lang="fr-BE"/>
              <a:t> =&gt; le trapèze n'hérite pas du carré</a:t>
            </a:r>
          </a:p>
          <a:p>
            <a:pPr lvl="1"/>
            <a:r>
              <a:rPr lang="fr-BE"/>
              <a:t>Le carré </a:t>
            </a:r>
            <a:r>
              <a:rPr lang="fr-BE">
                <a:solidFill>
                  <a:schemeClr val="accent2"/>
                </a:solidFill>
              </a:rPr>
              <a:t>est-il</a:t>
            </a:r>
            <a:r>
              <a:rPr lang="fr-BE"/>
              <a:t> un trapèze ? </a:t>
            </a:r>
          </a:p>
          <a:p>
            <a:pPr lvl="2"/>
            <a:r>
              <a:rPr lang="fr-BE"/>
              <a:t>OUI =&gt; héritage</a:t>
            </a:r>
          </a:p>
          <a:p>
            <a:pPr marL="0" indent="0">
              <a:buNone/>
            </a:pPr>
            <a:endParaRPr lang="fr-BE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D832D785-27E1-40B8-8414-59CFD8A1C4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67801" y="175756"/>
            <a:ext cx="2837132" cy="650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736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ABC85D7-7970-46DD-91D6-F834F622BC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063776" cy="1530670"/>
          </a:xfrm>
        </p:spPr>
        <p:txBody>
          <a:bodyPr>
            <a:normAutofit/>
          </a:bodyPr>
          <a:lstStyle/>
          <a:p>
            <a:r>
              <a:rPr lang="fr-BE"/>
              <a:t>Exo 13-57-04 : les quadrilatères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D431A02-9FEE-4E58-9E42-32A60C3C2E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BE"/>
              <a:t>Plus en détail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D6EFA29C-427F-4E25-A291-D00ADC89E353}"/>
              </a:ext>
            </a:extLst>
          </p:cNvPr>
          <p:cNvSpPr txBox="1"/>
          <p:nvPr/>
        </p:nvSpPr>
        <p:spPr>
          <a:xfrm>
            <a:off x="8652055" y="365125"/>
            <a:ext cx="3328451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2400">
                <a:latin typeface="Garamond" panose="02020404030301010803" pitchFamily="18" charset="0"/>
              </a:rPr>
              <a:t>4 côtés</a:t>
            </a:r>
          </a:p>
          <a:p>
            <a:endParaRPr lang="fr-BE" sz="2400">
              <a:latin typeface="Garamond" panose="02020404030301010803" pitchFamily="18" charset="0"/>
            </a:endParaRPr>
          </a:p>
          <a:p>
            <a:endParaRPr lang="fr-BE" sz="2400">
              <a:latin typeface="Garamond" panose="02020404030301010803" pitchFamily="18" charset="0"/>
            </a:endParaRPr>
          </a:p>
          <a:p>
            <a:endParaRPr lang="fr-BE" sz="2400">
              <a:latin typeface="Garamond" panose="02020404030301010803" pitchFamily="18" charset="0"/>
            </a:endParaRPr>
          </a:p>
          <a:p>
            <a:r>
              <a:rPr lang="fr-BE" sz="2400">
                <a:latin typeface="Garamond" panose="02020404030301010803" pitchFamily="18" charset="0"/>
              </a:rPr>
              <a:t>2 côtés parallèles</a:t>
            </a:r>
          </a:p>
          <a:p>
            <a:endParaRPr lang="fr-BE" sz="2400">
              <a:latin typeface="Garamond" panose="02020404030301010803" pitchFamily="18" charset="0"/>
            </a:endParaRPr>
          </a:p>
          <a:p>
            <a:endParaRPr lang="fr-BE" sz="2400">
              <a:latin typeface="Garamond" panose="02020404030301010803" pitchFamily="18" charset="0"/>
            </a:endParaRPr>
          </a:p>
          <a:p>
            <a:endParaRPr lang="fr-BE" sz="2400">
              <a:latin typeface="Garamond" panose="02020404030301010803" pitchFamily="18" charset="0"/>
            </a:endParaRPr>
          </a:p>
          <a:p>
            <a:r>
              <a:rPr lang="fr-BE" sz="2400">
                <a:latin typeface="Garamond" panose="02020404030301010803" pitchFamily="18" charset="0"/>
              </a:rPr>
              <a:t>2 autres côtés parallèles</a:t>
            </a:r>
          </a:p>
          <a:p>
            <a:endParaRPr lang="fr-BE" sz="2400">
              <a:latin typeface="Garamond" panose="02020404030301010803" pitchFamily="18" charset="0"/>
            </a:endParaRPr>
          </a:p>
          <a:p>
            <a:endParaRPr lang="fr-BE" sz="2400">
              <a:latin typeface="Garamond" panose="02020404030301010803" pitchFamily="18" charset="0"/>
            </a:endParaRPr>
          </a:p>
          <a:p>
            <a:r>
              <a:rPr lang="fr-BE" sz="2400">
                <a:latin typeface="Garamond" panose="02020404030301010803" pitchFamily="18" charset="0"/>
              </a:rPr>
              <a:t>4 côtés égaux </a:t>
            </a:r>
            <a:br>
              <a:rPr lang="fr-BE" sz="2400">
                <a:latin typeface="Garamond" panose="02020404030301010803" pitchFamily="18" charset="0"/>
              </a:rPr>
            </a:br>
            <a:r>
              <a:rPr lang="fr-BE" sz="2400">
                <a:latin typeface="Garamond" panose="02020404030301010803" pitchFamily="18" charset="0"/>
              </a:rPr>
              <a:t>(4 angles égaux)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0A4B9F8-C8E7-4676-9B5D-4BD54A1E1955}"/>
              </a:ext>
            </a:extLst>
          </p:cNvPr>
          <p:cNvSpPr txBox="1"/>
          <p:nvPr/>
        </p:nvSpPr>
        <p:spPr>
          <a:xfrm>
            <a:off x="2845838" y="4650919"/>
            <a:ext cx="257836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BE" sz="2400">
                <a:latin typeface="Garamond" panose="02020404030301010803" pitchFamily="18" charset="0"/>
              </a:rPr>
              <a:t>4 angles droits</a:t>
            </a:r>
          </a:p>
          <a:p>
            <a:pPr algn="r"/>
            <a:endParaRPr lang="fr-BE" sz="2400">
              <a:latin typeface="Garamond" panose="02020404030301010803" pitchFamily="18" charset="0"/>
            </a:endParaRPr>
          </a:p>
          <a:p>
            <a:pPr algn="r"/>
            <a:endParaRPr lang="fr-BE" sz="2400">
              <a:latin typeface="Garamond" panose="02020404030301010803" pitchFamily="18" charset="0"/>
            </a:endParaRPr>
          </a:p>
          <a:p>
            <a:pPr algn="r"/>
            <a:r>
              <a:rPr lang="fr-BE" sz="2400">
                <a:latin typeface="Garamond" panose="02020404030301010803" pitchFamily="18" charset="0"/>
              </a:rPr>
              <a:t>What else ?</a:t>
            </a:r>
          </a:p>
          <a:p>
            <a:pPr algn="r"/>
            <a:r>
              <a:rPr lang="fr-BE" sz="2400" b="1">
                <a:solidFill>
                  <a:schemeClr val="accent2"/>
                </a:solidFill>
                <a:latin typeface="Garamond" panose="02020404030301010803" pitchFamily="18" charset="0"/>
              </a:rPr>
              <a:t>Héritage multiple.</a:t>
            </a:r>
          </a:p>
        </p:txBody>
      </p: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A83A9A44-54E8-46E6-B637-A4CFF6D4125F}"/>
              </a:ext>
            </a:extLst>
          </p:cNvPr>
          <p:cNvGrpSpPr/>
          <p:nvPr/>
        </p:nvGrpSpPr>
        <p:grpSpPr>
          <a:xfrm>
            <a:off x="5669590" y="175756"/>
            <a:ext cx="2837132" cy="6506488"/>
            <a:chOff x="6406709" y="175756"/>
            <a:chExt cx="2837132" cy="6506488"/>
          </a:xfrm>
        </p:grpSpPr>
        <p:pic>
          <p:nvPicPr>
            <p:cNvPr id="5" name="Image 4">
              <a:extLst>
                <a:ext uri="{FF2B5EF4-FFF2-40B4-BE49-F238E27FC236}">
                  <a16:creationId xmlns:a16="http://schemas.microsoft.com/office/drawing/2014/main" id="{D29D0095-F838-412B-AEAA-1EF17857D6E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406709" y="175756"/>
              <a:ext cx="2837132" cy="6506488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A5482AB-5F7B-4762-B457-DD8D826DE2B8}"/>
                </a:ext>
              </a:extLst>
            </p:cNvPr>
            <p:cNvSpPr/>
            <p:nvPr/>
          </p:nvSpPr>
          <p:spPr>
            <a:xfrm>
              <a:off x="6614306" y="4702619"/>
              <a:ext cx="997057" cy="39496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9" name="Losange 8">
              <a:extLst>
                <a:ext uri="{FF2B5EF4-FFF2-40B4-BE49-F238E27FC236}">
                  <a16:creationId xmlns:a16="http://schemas.microsoft.com/office/drawing/2014/main" id="{440E7C00-7EDC-41B0-AF23-F76FFA332C28}"/>
                </a:ext>
              </a:extLst>
            </p:cNvPr>
            <p:cNvSpPr/>
            <p:nvPr/>
          </p:nvSpPr>
          <p:spPr>
            <a:xfrm>
              <a:off x="8367412" y="4517179"/>
              <a:ext cx="531426" cy="765841"/>
            </a:xfrm>
            <a:prstGeom prst="diamon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14190F8-A79C-4702-B624-AAD35350B687}"/>
                </a:ext>
              </a:extLst>
            </p:cNvPr>
            <p:cNvSpPr/>
            <p:nvPr/>
          </p:nvSpPr>
          <p:spPr>
            <a:xfrm>
              <a:off x="7608655" y="6025312"/>
              <a:ext cx="602283" cy="57317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11" name="Parallélogramme 10">
              <a:extLst>
                <a:ext uri="{FF2B5EF4-FFF2-40B4-BE49-F238E27FC236}">
                  <a16:creationId xmlns:a16="http://schemas.microsoft.com/office/drawing/2014/main" id="{46AF26C1-8398-47F5-B1FB-C2DE127E42EB}"/>
                </a:ext>
              </a:extLst>
            </p:cNvPr>
            <p:cNvSpPr/>
            <p:nvPr/>
          </p:nvSpPr>
          <p:spPr>
            <a:xfrm>
              <a:off x="7722609" y="3271035"/>
              <a:ext cx="531426" cy="573177"/>
            </a:xfrm>
            <a:prstGeom prst="parallelogra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12" name="Trapèze 11">
              <a:extLst>
                <a:ext uri="{FF2B5EF4-FFF2-40B4-BE49-F238E27FC236}">
                  <a16:creationId xmlns:a16="http://schemas.microsoft.com/office/drawing/2014/main" id="{C3C16435-4613-4E95-ACD1-8CD98D367468}"/>
                </a:ext>
              </a:extLst>
            </p:cNvPr>
            <p:cNvSpPr/>
            <p:nvPr/>
          </p:nvSpPr>
          <p:spPr>
            <a:xfrm>
              <a:off x="7615822" y="1895795"/>
              <a:ext cx="860405" cy="447945"/>
            </a:xfrm>
            <a:prstGeom prst="trapezoi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13" name="Forme libre : forme 12">
              <a:extLst>
                <a:ext uri="{FF2B5EF4-FFF2-40B4-BE49-F238E27FC236}">
                  <a16:creationId xmlns:a16="http://schemas.microsoft.com/office/drawing/2014/main" id="{AC24BDA0-0C96-4165-BEF5-179165FB7725}"/>
                </a:ext>
              </a:extLst>
            </p:cNvPr>
            <p:cNvSpPr/>
            <p:nvPr/>
          </p:nvSpPr>
          <p:spPr>
            <a:xfrm>
              <a:off x="7458926" y="271502"/>
              <a:ext cx="1174199" cy="515378"/>
            </a:xfrm>
            <a:custGeom>
              <a:avLst/>
              <a:gdLst>
                <a:gd name="connsiteX0" fmla="*/ 37322 w 1324947"/>
                <a:gd name="connsiteY0" fmla="*/ 0 h 998376"/>
                <a:gd name="connsiteX1" fmla="*/ 1324947 w 1324947"/>
                <a:gd name="connsiteY1" fmla="*/ 139959 h 998376"/>
                <a:gd name="connsiteX2" fmla="*/ 429208 w 1324947"/>
                <a:gd name="connsiteY2" fmla="*/ 998376 h 998376"/>
                <a:gd name="connsiteX3" fmla="*/ 0 w 1324947"/>
                <a:gd name="connsiteY3" fmla="*/ 671804 h 998376"/>
                <a:gd name="connsiteX4" fmla="*/ 37322 w 1324947"/>
                <a:gd name="connsiteY4" fmla="*/ 0 h 998376"/>
                <a:gd name="connsiteX0" fmla="*/ 37322 w 1271142"/>
                <a:gd name="connsiteY0" fmla="*/ 0 h 998376"/>
                <a:gd name="connsiteX1" fmla="*/ 1271142 w 1271142"/>
                <a:gd name="connsiteY1" fmla="*/ 587829 h 998376"/>
                <a:gd name="connsiteX2" fmla="*/ 429208 w 1271142"/>
                <a:gd name="connsiteY2" fmla="*/ 998376 h 998376"/>
                <a:gd name="connsiteX3" fmla="*/ 0 w 1271142"/>
                <a:gd name="connsiteY3" fmla="*/ 671804 h 998376"/>
                <a:gd name="connsiteX4" fmla="*/ 37322 w 1271142"/>
                <a:gd name="connsiteY4" fmla="*/ 0 h 998376"/>
                <a:gd name="connsiteX0" fmla="*/ 37322 w 1560343"/>
                <a:gd name="connsiteY0" fmla="*/ 0 h 998376"/>
                <a:gd name="connsiteX1" fmla="*/ 1560343 w 1560343"/>
                <a:gd name="connsiteY1" fmla="*/ 429209 h 998376"/>
                <a:gd name="connsiteX2" fmla="*/ 429208 w 1560343"/>
                <a:gd name="connsiteY2" fmla="*/ 998376 h 998376"/>
                <a:gd name="connsiteX3" fmla="*/ 0 w 1560343"/>
                <a:gd name="connsiteY3" fmla="*/ 671804 h 998376"/>
                <a:gd name="connsiteX4" fmla="*/ 37322 w 1560343"/>
                <a:gd name="connsiteY4" fmla="*/ 0 h 998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60343" h="998376">
                  <a:moveTo>
                    <a:pt x="37322" y="0"/>
                  </a:moveTo>
                  <a:lnTo>
                    <a:pt x="1560343" y="429209"/>
                  </a:lnTo>
                  <a:lnTo>
                    <a:pt x="429208" y="998376"/>
                  </a:lnTo>
                  <a:lnTo>
                    <a:pt x="0" y="671804"/>
                  </a:lnTo>
                  <a:lnTo>
                    <a:pt x="37322" y="0"/>
                  </a:ln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</p:grpSp>
    </p:spTree>
    <p:extLst>
      <p:ext uri="{BB962C8B-B14F-4D97-AF65-F5344CB8AC3E}">
        <p14:creationId xmlns:p14="http://schemas.microsoft.com/office/powerpoint/2010/main" val="857127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ABC85D7-7970-46DD-91D6-F834F622BC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BE"/>
              <a:t>Exo 13-57-04 : les quadrilatères : en Python 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D431A02-9FEE-4E58-9E42-32A60C3C2E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825626"/>
            <a:ext cx="11864898" cy="5032374"/>
          </a:xfrm>
        </p:spPr>
        <p:txBody>
          <a:bodyPr numCol="2" spcCol="360000">
            <a:normAutofit/>
          </a:bodyPr>
          <a:lstStyle/>
          <a:p>
            <a:pPr marL="0" indent="0">
              <a:buNone/>
            </a:pPr>
            <a:r>
              <a:rPr lang="fr-BE" sz="240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class Quadrilatere:</a:t>
            </a:r>
          </a:p>
          <a:p>
            <a:pPr marL="0" indent="0">
              <a:buNone/>
            </a:pPr>
            <a:r>
              <a:rPr lang="fr-BE" sz="240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quatreCotes = True</a:t>
            </a:r>
          </a:p>
          <a:p>
            <a:pPr marL="0" indent="0">
              <a:buNone/>
            </a:pPr>
            <a:endParaRPr lang="fr-BE" sz="2400">
              <a:solidFill>
                <a:schemeClr val="accent6">
                  <a:lumMod val="50000"/>
                </a:schemeClr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BE" sz="240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class Trapeze(Quadrilatere):</a:t>
            </a:r>
          </a:p>
          <a:p>
            <a:pPr marL="0" indent="0">
              <a:buNone/>
            </a:pPr>
            <a:r>
              <a:rPr lang="fr-BE" sz="240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deuxCotesPar = True</a:t>
            </a:r>
          </a:p>
          <a:p>
            <a:pPr marL="0" indent="0">
              <a:buNone/>
            </a:pPr>
            <a:endParaRPr lang="fr-BE" sz="2400">
              <a:solidFill>
                <a:schemeClr val="accent6">
                  <a:lumMod val="50000"/>
                </a:schemeClr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BE" sz="240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class Parallelo(Trapeze):</a:t>
            </a:r>
          </a:p>
          <a:p>
            <a:pPr marL="0" indent="0">
              <a:buNone/>
            </a:pPr>
            <a:r>
              <a:rPr lang="fr-BE" sz="240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deuxAutresCotesPar = True</a:t>
            </a:r>
          </a:p>
          <a:p>
            <a:pPr marL="0" indent="0">
              <a:buNone/>
            </a:pPr>
            <a:endParaRPr lang="fr-BE" sz="2400">
              <a:solidFill>
                <a:schemeClr val="accent6">
                  <a:lumMod val="50000"/>
                </a:schemeClr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BE" sz="2400">
              <a:solidFill>
                <a:schemeClr val="accent6">
                  <a:lumMod val="50000"/>
                </a:schemeClr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BE" sz="2400">
              <a:solidFill>
                <a:schemeClr val="accent6">
                  <a:lumMod val="50000"/>
                </a:schemeClr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BE" sz="240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class </a:t>
            </a:r>
            <a:r>
              <a:rPr lang="fr-BE" sz="2400">
                <a:solidFill>
                  <a:schemeClr val="accent2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Losange</a:t>
            </a:r>
            <a:r>
              <a:rPr lang="fr-BE" sz="240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(Parallelo):</a:t>
            </a:r>
          </a:p>
          <a:p>
            <a:pPr marL="0" indent="0">
              <a:buNone/>
            </a:pPr>
            <a:r>
              <a:rPr lang="fr-BE" sz="240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quatreCotesEgaux = True</a:t>
            </a:r>
          </a:p>
          <a:p>
            <a:pPr marL="0" indent="0">
              <a:buNone/>
            </a:pPr>
            <a:endParaRPr lang="fr-BE" sz="2400">
              <a:solidFill>
                <a:schemeClr val="accent6">
                  <a:lumMod val="50000"/>
                </a:schemeClr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BE" sz="240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clas </a:t>
            </a:r>
            <a:r>
              <a:rPr lang="fr-BE" sz="2400">
                <a:solidFill>
                  <a:schemeClr val="accent2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Rectangle</a:t>
            </a:r>
            <a:r>
              <a:rPr lang="fr-BE" sz="240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(Parallelo):</a:t>
            </a:r>
          </a:p>
          <a:p>
            <a:pPr marL="0" indent="0">
              <a:buNone/>
            </a:pPr>
            <a:r>
              <a:rPr lang="fr-BE" sz="240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quatreAnglesDroits = True</a:t>
            </a:r>
          </a:p>
          <a:p>
            <a:pPr marL="0" indent="0">
              <a:buNone/>
            </a:pPr>
            <a:endParaRPr lang="fr-BE" sz="2400">
              <a:solidFill>
                <a:schemeClr val="accent6">
                  <a:lumMod val="50000"/>
                </a:schemeClr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BE" sz="240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class </a:t>
            </a:r>
            <a:r>
              <a:rPr lang="fr-BE" sz="2400">
                <a:solidFill>
                  <a:schemeClr val="accent5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Carre</a:t>
            </a:r>
            <a:r>
              <a:rPr lang="fr-BE" sz="240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</a:t>
            </a:r>
            <a:r>
              <a:rPr lang="fr-BE" sz="2400">
                <a:solidFill>
                  <a:schemeClr val="accent2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Losange</a:t>
            </a:r>
            <a:r>
              <a:rPr lang="fr-BE" sz="240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, </a:t>
            </a:r>
            <a:r>
              <a:rPr lang="fr-BE" sz="2400">
                <a:solidFill>
                  <a:schemeClr val="accent2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Rectangle</a:t>
            </a:r>
            <a:r>
              <a:rPr lang="fr-BE" sz="240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):</a:t>
            </a:r>
          </a:p>
          <a:p>
            <a:pPr marL="0" indent="0">
              <a:buNone/>
            </a:pPr>
            <a:r>
              <a:rPr lang="fr-BE" sz="240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pass</a:t>
            </a:r>
          </a:p>
          <a:p>
            <a:pPr marL="0" indent="0">
              <a:buNone/>
            </a:pPr>
            <a:endParaRPr lang="fr-BE" sz="2400">
              <a:solidFill>
                <a:schemeClr val="accent6">
                  <a:lumMod val="50000"/>
                </a:schemeClr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7893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burotix">
  <a:themeElements>
    <a:clrScheme name="Custom 4">
      <a:dk1>
        <a:sysClr val="windowText" lastClr="000000"/>
      </a:dk1>
      <a:lt1>
        <a:sysClr val="window" lastClr="FFFFFF"/>
      </a:lt1>
      <a:dk2>
        <a:srgbClr val="162F33"/>
      </a:dk2>
      <a:lt2>
        <a:srgbClr val="EAF0E0"/>
      </a:lt2>
      <a:accent1>
        <a:srgbClr val="0DD3D1"/>
      </a:accent1>
      <a:accent2>
        <a:srgbClr val="1963A1"/>
      </a:accent2>
      <a:accent3>
        <a:srgbClr val="E5CBAD"/>
      </a:accent3>
      <a:accent4>
        <a:srgbClr val="5DF5F3"/>
      </a:accent4>
      <a:accent5>
        <a:srgbClr val="56A4E4"/>
      </a:accent5>
      <a:accent6>
        <a:srgbClr val="EFDFCD"/>
      </a:accent6>
      <a:hlink>
        <a:srgbClr val="000000"/>
      </a:hlink>
      <a:folHlink>
        <a:srgbClr val="3F3F3F"/>
      </a:folHlink>
    </a:clrScheme>
    <a:fontScheme name="Garamond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>
    <a:lnDef>
      <a:spPr>
        <a:ln w="38100">
          <a:solidFill>
            <a:schemeClr val="tx1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burotix2025.potm" id="{5745A507-05ED-4BBA-95FB-1227C9B1FE9F}" vid="{CEC10E6A-57A4-488A-8F52-3B5C7BE5E42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burotix2025</Template>
  <TotalTime>472</TotalTime>
  <Words>5364</Words>
  <Application>Microsoft Office PowerPoint</Application>
  <PresentationFormat>Grand écran</PresentationFormat>
  <Paragraphs>1015</Paragraphs>
  <Slides>115</Slides>
  <Notes>60</Notes>
  <HiddenSlides>0</HiddenSlides>
  <MMClips>0</MMClips>
  <ScaleCrop>false</ScaleCrop>
  <HeadingPairs>
    <vt:vector size="8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115</vt:i4>
      </vt:variant>
      <vt:variant>
        <vt:lpstr>Diaporamas personnalisés</vt:lpstr>
      </vt:variant>
      <vt:variant>
        <vt:i4>1</vt:i4>
      </vt:variant>
    </vt:vector>
  </HeadingPairs>
  <TitlesOfParts>
    <vt:vector size="123" baseType="lpstr">
      <vt:lpstr>Arial</vt:lpstr>
      <vt:lpstr>Calibri</vt:lpstr>
      <vt:lpstr>Consolas</vt:lpstr>
      <vt:lpstr>Courier New</vt:lpstr>
      <vt:lpstr>Garamond</vt:lpstr>
      <vt:lpstr>Wingdings</vt:lpstr>
      <vt:lpstr>burotix</vt:lpstr>
      <vt:lpstr>Bachelier en Informatique de Gestion  Programmation Orientée Objet</vt:lpstr>
      <vt:lpstr>Table des matières</vt:lpstr>
      <vt:lpstr>Partie 13 :  Programmation Orientée Objet  Aspects Avancés</vt:lpstr>
      <vt:lpstr>13. POO : Aspects Avancés</vt:lpstr>
      <vt:lpstr>Chapitre 13-1 Manipulation d'objets</vt:lpstr>
      <vt:lpstr>Section 13-11 : Comparaison d'objets</vt:lpstr>
      <vt:lpstr>Présentation PowerPoint</vt:lpstr>
      <vt:lpstr>Présentation PowerPoint</vt:lpstr>
      <vt:lpstr>Exo 13-11-03 : jouons avec les dates</vt:lpstr>
      <vt:lpstr>Exo 13-11-05 : Comparons des formes géométriques</vt:lpstr>
      <vt:lpstr>Exo 13-11-06 : Comparons des formes géométriques</vt:lpstr>
      <vt:lpstr>Exo 13-11-07 : Comparons des formes géométriques</vt:lpstr>
      <vt:lpstr>Section 13-12 : Opérateur</vt:lpstr>
      <vt:lpstr>Opérations sur les objets</vt:lpstr>
      <vt:lpstr>Opérations sur les objets</vt:lpstr>
      <vt:lpstr>Chapitre 13-3 Association entre classes</vt:lpstr>
      <vt:lpstr>Présentation PowerPoint</vt:lpstr>
      <vt:lpstr>Présentation PowerPoint</vt:lpstr>
      <vt:lpstr>Associations entre classes</vt:lpstr>
      <vt:lpstr>Messages entre objets</vt:lpstr>
      <vt:lpstr>Section 13-33 : Association directionnelle forte</vt:lpstr>
      <vt:lpstr>Présentation PowerPoint</vt:lpstr>
      <vt:lpstr>Présentation PowerPoint</vt:lpstr>
      <vt:lpstr>Présentation PowerPoint</vt:lpstr>
      <vt:lpstr>Exo 13-33-07 : Banque</vt:lpstr>
      <vt:lpstr>Exo 13-33-09 : École</vt:lpstr>
      <vt:lpstr>Exo 13-33-09 : École</vt:lpstr>
      <vt:lpstr>Exo 13-33-09 : École</vt:lpstr>
      <vt:lpstr>Section 13-34 : Association directionnelle faible</vt:lpstr>
      <vt:lpstr>Exo 13-34-11 : one light, one car</vt:lpstr>
      <vt:lpstr>Exo 13-34-13 : two cars on the road</vt:lpstr>
      <vt:lpstr>Exo 13-34-13 : two cars on the road</vt:lpstr>
      <vt:lpstr>Section 13-35 : Association bi-directionnelle</vt:lpstr>
      <vt:lpstr>Exo 13-35-23 : Jungle</vt:lpstr>
      <vt:lpstr>Exo 13-35-23 : Jungle</vt:lpstr>
      <vt:lpstr>Exo 13-35-24 : Jungle</vt:lpstr>
      <vt:lpstr>Section 13-37 : Dépendance</vt:lpstr>
      <vt:lpstr>Exo 13-37-03 : afficher un point</vt:lpstr>
      <vt:lpstr>Exo 13-37-03 : les deux outputs</vt:lpstr>
      <vt:lpstr>Exo 13-37-03 : principes</vt:lpstr>
      <vt:lpstr>Chapitre 13-5 Famille de classe</vt:lpstr>
      <vt:lpstr>Section 13-51 : Héritage</vt:lpstr>
      <vt:lpstr>Taxonomie</vt:lpstr>
      <vt:lpstr>Présentation PowerPoint</vt:lpstr>
      <vt:lpstr>Présentation PowerPoint</vt:lpstr>
      <vt:lpstr>Avantages et inconvénients de l'héritage</vt:lpstr>
      <vt:lpstr>Exo 13-51-01 : le compte en banque "Renaissance"</vt:lpstr>
      <vt:lpstr>Héritage </vt:lpstr>
      <vt:lpstr>Héritage </vt:lpstr>
      <vt:lpstr>Présentation PowerPoint</vt:lpstr>
      <vt:lpstr>Présentation PowerPoint</vt:lpstr>
      <vt:lpstr>Présentation PowerPoint</vt:lpstr>
      <vt:lpstr>Exo 13-51-02 : le compte en banque moderne</vt:lpstr>
      <vt:lpstr>Section 13-52 : Redéfinition des attributs et des méthodes</vt:lpstr>
      <vt:lpstr>Présentation PowerPoint</vt:lpstr>
      <vt:lpstr>Présentation PowerPoint</vt:lpstr>
      <vt:lpstr>Présentation PowerPoint</vt:lpstr>
      <vt:lpstr>Exo 13-52-03 : le compte en banque moderne, avec frais de retrait</vt:lpstr>
      <vt:lpstr>Présentation PowerPoint</vt:lpstr>
      <vt:lpstr>Présentation PowerPoint</vt:lpstr>
      <vt:lpstr>Présentation PowerPoint</vt:lpstr>
      <vt:lpstr>Présentation PowerPoint</vt:lpstr>
      <vt:lpstr>Python super() function</vt:lpstr>
      <vt:lpstr>Exo 13-52-05a : Python super() function</vt:lpstr>
      <vt:lpstr>Exo 13-52-05b : le compte en banque moderne, avec frais de retrait + super()</vt:lpstr>
      <vt:lpstr>Section 13-53 : Héritage varié …</vt:lpstr>
      <vt:lpstr>Exo 13-53-04 : les quadrilatères</vt:lpstr>
      <vt:lpstr>Héritage en Python : Single inheritance</vt:lpstr>
      <vt:lpstr>Exo 13-53-08a : single inheritance</vt:lpstr>
      <vt:lpstr>Héritage en Python : Multilevel inheritance</vt:lpstr>
      <vt:lpstr>Exo 13-53-08b : multilevel inheritance</vt:lpstr>
      <vt:lpstr>Héritage en Python : Hierarchical  inheritance</vt:lpstr>
      <vt:lpstr>Exo 13-53-08c : hierarchical inheritance</vt:lpstr>
      <vt:lpstr>Exo 13-53-08c : hierarchical inheritance</vt:lpstr>
      <vt:lpstr>Attributs "protégés" vs public ou privé</vt:lpstr>
      <vt:lpstr>Exo 13-53-09b : les comptes en banque modernes : c-courant, c-épargne</vt:lpstr>
      <vt:lpstr>Exo 13-53-11 : classes Vehicle et Bus</vt:lpstr>
      <vt:lpstr>Exo 13-53-12 : classes Vehicle et Bus</vt:lpstr>
      <vt:lpstr>Exo 13-53-13 : classes Vehicle et Bus</vt:lpstr>
      <vt:lpstr>Exo 13-53-24 : Fauna &amp; Resource</vt:lpstr>
      <vt:lpstr>Fonctions Python intéressantes</vt:lpstr>
      <vt:lpstr>Section 13-55 :  Classe abstraite &amp; Polymorphisme</vt:lpstr>
      <vt:lpstr>Classe abstraite </vt:lpstr>
      <vt:lpstr>L'équipe de football (soccer)</vt:lpstr>
      <vt:lpstr>Class abstraite en Python</vt:lpstr>
      <vt:lpstr>Exo 13-55-05 : les comptes en banque modernes : c-courant, c-épargne</vt:lpstr>
      <vt:lpstr>Polymorphisme en POO</vt:lpstr>
      <vt:lpstr>Polymorphisme : exo 13-55-07</vt:lpstr>
      <vt:lpstr>Polymorphisme </vt:lpstr>
      <vt:lpstr>Polymorphisme en POO</vt:lpstr>
      <vt:lpstr>Polymorphisme : exo 13-55-08</vt:lpstr>
      <vt:lpstr>Exo 13-55-09 : les comptes en banque modernes : c-courant, c-épargne</vt:lpstr>
      <vt:lpstr>Section 13-57 : Héritage multiple</vt:lpstr>
      <vt:lpstr>Exo 13-57-04 : les quadrilatères</vt:lpstr>
      <vt:lpstr>Exo 13-57-04 : les quadrilatères</vt:lpstr>
      <vt:lpstr>Exo 13-57-04 : les quadrilatères</vt:lpstr>
      <vt:lpstr>Exo 13-57-04 : les quadrilatères</vt:lpstr>
      <vt:lpstr>Exo 13-57-04 : les quadrilatères</vt:lpstr>
      <vt:lpstr>Exo 13-57-04 : les quadrilatères : en Python </vt:lpstr>
      <vt:lpstr>Dangers de l'héritage multiple</vt:lpstr>
      <vt:lpstr>Chapitre 13-9 : Révisions</vt:lpstr>
      <vt:lpstr>Exo 13-91 : HTML Page Builder</vt:lpstr>
      <vt:lpstr>Exo 13-91-02</vt:lpstr>
      <vt:lpstr>Exo 13-91-04</vt:lpstr>
      <vt:lpstr>Exo 13-91-06</vt:lpstr>
      <vt:lpstr>Exo 13-91-08</vt:lpstr>
      <vt:lpstr>Exo 13-92 : droits d'accès</vt:lpstr>
      <vt:lpstr>Exo 13-92 : droits d'accès : les rôles</vt:lpstr>
      <vt:lpstr>Exo 13-92 : droits d'accès : les rôles</vt:lpstr>
      <vt:lpstr>Exo 13-92 : droits d'accès : les rôles</vt:lpstr>
      <vt:lpstr>Exo 13-92 : droits d'accès : les rôles</vt:lpstr>
      <vt:lpstr>Présentation PowerPoint</vt:lpstr>
      <vt:lpstr>Présentation PowerPoint</vt:lpstr>
      <vt:lpstr>Exo 13-92 : esquisse de réponse (incorrecte)</vt:lpstr>
      <vt:lpstr>Exo 13-92 : esquisse de réponse (incorrecte)</vt:lpstr>
      <vt:lpstr>cefora powerpoint base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Bachelier en Informatique de Gestion  Programmation Orientée Objet</dc:title>
  <dc:creator>Alain Wafflard</dc:creator>
  <cp:lastModifiedBy>PROF</cp:lastModifiedBy>
  <cp:revision>19</cp:revision>
  <dcterms:created xsi:type="dcterms:W3CDTF">2025-08-26T12:18:50Z</dcterms:created>
  <dcterms:modified xsi:type="dcterms:W3CDTF">2025-12-03T20:19:35Z</dcterms:modified>
</cp:coreProperties>
</file>